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wdp" ContentType="image/vnd.ms-photo"/>
  <Default Extension="xlsx" ContentType="application/vnd.openxmlformats-officedocument.spreadsheetml.sheet"/>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2.xml" ContentType="application/vnd.openxmlformats-officedocument.theme+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theme/themeOverride1.xml" ContentType="application/vnd.openxmlformats-officedocument.themeOverr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58" r:id="rId4"/>
    <p:sldMasterId id="2147483667" r:id="rId5"/>
    <p:sldMasterId id="2147483679" r:id="rId6"/>
  </p:sldMasterIdLst>
  <p:notesMasterIdLst>
    <p:notesMasterId r:id="rId58"/>
  </p:notesMasterIdLst>
  <p:handoutMasterIdLst>
    <p:handoutMasterId r:id="rId59"/>
  </p:handoutMasterIdLst>
  <p:sldIdLst>
    <p:sldId id="256" r:id="rId7"/>
    <p:sldId id="324" r:id="rId8"/>
    <p:sldId id="325" r:id="rId9"/>
    <p:sldId id="359" r:id="rId10"/>
    <p:sldId id="305" r:id="rId11"/>
    <p:sldId id="257" r:id="rId12"/>
    <p:sldId id="307" r:id="rId13"/>
    <p:sldId id="269" r:id="rId14"/>
    <p:sldId id="375" r:id="rId15"/>
    <p:sldId id="357" r:id="rId16"/>
    <p:sldId id="280" r:id="rId17"/>
    <p:sldId id="327" r:id="rId18"/>
    <p:sldId id="309" r:id="rId19"/>
    <p:sldId id="328" r:id="rId20"/>
    <p:sldId id="310" r:id="rId21"/>
    <p:sldId id="329" r:id="rId22"/>
    <p:sldId id="311" r:id="rId23"/>
    <p:sldId id="330" r:id="rId24"/>
    <p:sldId id="312" r:id="rId25"/>
    <p:sldId id="331" r:id="rId26"/>
    <p:sldId id="313" r:id="rId27"/>
    <p:sldId id="332" r:id="rId28"/>
    <p:sldId id="314" r:id="rId29"/>
    <p:sldId id="315" r:id="rId30"/>
    <p:sldId id="316" r:id="rId31"/>
    <p:sldId id="317" r:id="rId32"/>
    <p:sldId id="318" r:id="rId33"/>
    <p:sldId id="319" r:id="rId34"/>
    <p:sldId id="320" r:id="rId35"/>
    <p:sldId id="321" r:id="rId36"/>
    <p:sldId id="322" r:id="rId37"/>
    <p:sldId id="323" r:id="rId38"/>
    <p:sldId id="370" r:id="rId39"/>
    <p:sldId id="371" r:id="rId40"/>
    <p:sldId id="290" r:id="rId41"/>
    <p:sldId id="360" r:id="rId42"/>
    <p:sldId id="361" r:id="rId43"/>
    <p:sldId id="362" r:id="rId44"/>
    <p:sldId id="363" r:id="rId45"/>
    <p:sldId id="364" r:id="rId46"/>
    <p:sldId id="365" r:id="rId47"/>
    <p:sldId id="366" r:id="rId48"/>
    <p:sldId id="367" r:id="rId49"/>
    <p:sldId id="368" r:id="rId50"/>
    <p:sldId id="374" r:id="rId51"/>
    <p:sldId id="333" r:id="rId52"/>
    <p:sldId id="335" r:id="rId53"/>
    <p:sldId id="336" r:id="rId54"/>
    <p:sldId id="334" r:id="rId55"/>
    <p:sldId id="337" r:id="rId56"/>
    <p:sldId id="372" r:id="rId57"/>
  </p:sldIdLst>
  <p:sldSz cx="24384000" cy="13716000"/>
  <p:notesSz cx="7010400" cy="92964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825500" rtl="0" fontAlgn="auto" latinLnBrk="0" hangingPunct="0">
      <a:lnSpc>
        <a:spcPct val="100000"/>
      </a:lnSpc>
      <a:spcBef>
        <a:spcPts val="0"/>
      </a:spcBef>
      <a:spcAft>
        <a:spcPts val="0"/>
      </a:spcAft>
      <a:buClrTx/>
      <a:buSzTx/>
      <a:buFontTx/>
      <a:buNone/>
      <a:tabLst/>
      <a:defRPr kumimoji="0" sz="5600" b="0" i="0" u="none" strike="noStrike" cap="none" spc="0" normalizeH="0" baseline="0">
        <a:ln>
          <a:noFill/>
        </a:ln>
        <a:solidFill>
          <a:srgbClr val="FFFFFF"/>
        </a:solidFill>
        <a:effectLst/>
        <a:uFillTx/>
        <a:latin typeface="Avenir Light"/>
        <a:ea typeface="Avenir Light"/>
        <a:cs typeface="Avenir Light"/>
        <a:sym typeface="Avenir Light"/>
      </a:defRPr>
    </a:lvl1pPr>
    <a:lvl2pPr marL="0" marR="0" indent="228600" algn="ctr" defTabSz="825500" rtl="0" fontAlgn="auto" latinLnBrk="0" hangingPunct="0">
      <a:lnSpc>
        <a:spcPct val="100000"/>
      </a:lnSpc>
      <a:spcBef>
        <a:spcPts val="0"/>
      </a:spcBef>
      <a:spcAft>
        <a:spcPts val="0"/>
      </a:spcAft>
      <a:buClrTx/>
      <a:buSzTx/>
      <a:buFontTx/>
      <a:buNone/>
      <a:tabLst/>
      <a:defRPr kumimoji="0" sz="5600" b="0" i="0" u="none" strike="noStrike" cap="none" spc="0" normalizeH="0" baseline="0">
        <a:ln>
          <a:noFill/>
        </a:ln>
        <a:solidFill>
          <a:srgbClr val="FFFFFF"/>
        </a:solidFill>
        <a:effectLst/>
        <a:uFillTx/>
        <a:latin typeface="Avenir Light"/>
        <a:ea typeface="Avenir Light"/>
        <a:cs typeface="Avenir Light"/>
        <a:sym typeface="Avenir Light"/>
      </a:defRPr>
    </a:lvl2pPr>
    <a:lvl3pPr marL="0" marR="0" indent="457200" algn="ctr" defTabSz="825500" rtl="0" fontAlgn="auto" latinLnBrk="0" hangingPunct="0">
      <a:lnSpc>
        <a:spcPct val="100000"/>
      </a:lnSpc>
      <a:spcBef>
        <a:spcPts val="0"/>
      </a:spcBef>
      <a:spcAft>
        <a:spcPts val="0"/>
      </a:spcAft>
      <a:buClrTx/>
      <a:buSzTx/>
      <a:buFontTx/>
      <a:buNone/>
      <a:tabLst/>
      <a:defRPr kumimoji="0" sz="5600" b="0" i="0" u="none" strike="noStrike" cap="none" spc="0" normalizeH="0" baseline="0">
        <a:ln>
          <a:noFill/>
        </a:ln>
        <a:solidFill>
          <a:srgbClr val="FFFFFF"/>
        </a:solidFill>
        <a:effectLst/>
        <a:uFillTx/>
        <a:latin typeface="Avenir Light"/>
        <a:ea typeface="Avenir Light"/>
        <a:cs typeface="Avenir Light"/>
        <a:sym typeface="Avenir Light"/>
      </a:defRPr>
    </a:lvl3pPr>
    <a:lvl4pPr marL="0" marR="0" indent="685800" algn="ctr" defTabSz="825500" rtl="0" fontAlgn="auto" latinLnBrk="0" hangingPunct="0">
      <a:lnSpc>
        <a:spcPct val="100000"/>
      </a:lnSpc>
      <a:spcBef>
        <a:spcPts val="0"/>
      </a:spcBef>
      <a:spcAft>
        <a:spcPts val="0"/>
      </a:spcAft>
      <a:buClrTx/>
      <a:buSzTx/>
      <a:buFontTx/>
      <a:buNone/>
      <a:tabLst/>
      <a:defRPr kumimoji="0" sz="5600" b="0" i="0" u="none" strike="noStrike" cap="none" spc="0" normalizeH="0" baseline="0">
        <a:ln>
          <a:noFill/>
        </a:ln>
        <a:solidFill>
          <a:srgbClr val="FFFFFF"/>
        </a:solidFill>
        <a:effectLst/>
        <a:uFillTx/>
        <a:latin typeface="Avenir Light"/>
        <a:ea typeface="Avenir Light"/>
        <a:cs typeface="Avenir Light"/>
        <a:sym typeface="Avenir Light"/>
      </a:defRPr>
    </a:lvl4pPr>
    <a:lvl5pPr marL="0" marR="0" indent="914400" algn="ctr" defTabSz="825500" rtl="0" fontAlgn="auto" latinLnBrk="0" hangingPunct="0">
      <a:lnSpc>
        <a:spcPct val="100000"/>
      </a:lnSpc>
      <a:spcBef>
        <a:spcPts val="0"/>
      </a:spcBef>
      <a:spcAft>
        <a:spcPts val="0"/>
      </a:spcAft>
      <a:buClrTx/>
      <a:buSzTx/>
      <a:buFontTx/>
      <a:buNone/>
      <a:tabLst/>
      <a:defRPr kumimoji="0" sz="5600" b="0" i="0" u="none" strike="noStrike" cap="none" spc="0" normalizeH="0" baseline="0">
        <a:ln>
          <a:noFill/>
        </a:ln>
        <a:solidFill>
          <a:srgbClr val="FFFFFF"/>
        </a:solidFill>
        <a:effectLst/>
        <a:uFillTx/>
        <a:latin typeface="Avenir Light"/>
        <a:ea typeface="Avenir Light"/>
        <a:cs typeface="Avenir Light"/>
        <a:sym typeface="Avenir Light"/>
      </a:defRPr>
    </a:lvl5pPr>
    <a:lvl6pPr marL="0" marR="0" indent="1143000" algn="ctr" defTabSz="825500" rtl="0" fontAlgn="auto" latinLnBrk="0" hangingPunct="0">
      <a:lnSpc>
        <a:spcPct val="100000"/>
      </a:lnSpc>
      <a:spcBef>
        <a:spcPts val="0"/>
      </a:spcBef>
      <a:spcAft>
        <a:spcPts val="0"/>
      </a:spcAft>
      <a:buClrTx/>
      <a:buSzTx/>
      <a:buFontTx/>
      <a:buNone/>
      <a:tabLst/>
      <a:defRPr kumimoji="0" sz="5600" b="0" i="0" u="none" strike="noStrike" cap="none" spc="0" normalizeH="0" baseline="0">
        <a:ln>
          <a:noFill/>
        </a:ln>
        <a:solidFill>
          <a:srgbClr val="FFFFFF"/>
        </a:solidFill>
        <a:effectLst/>
        <a:uFillTx/>
        <a:latin typeface="Avenir Light"/>
        <a:ea typeface="Avenir Light"/>
        <a:cs typeface="Avenir Light"/>
        <a:sym typeface="Avenir Light"/>
      </a:defRPr>
    </a:lvl6pPr>
    <a:lvl7pPr marL="0" marR="0" indent="1371600" algn="ctr" defTabSz="825500" rtl="0" fontAlgn="auto" latinLnBrk="0" hangingPunct="0">
      <a:lnSpc>
        <a:spcPct val="100000"/>
      </a:lnSpc>
      <a:spcBef>
        <a:spcPts val="0"/>
      </a:spcBef>
      <a:spcAft>
        <a:spcPts val="0"/>
      </a:spcAft>
      <a:buClrTx/>
      <a:buSzTx/>
      <a:buFontTx/>
      <a:buNone/>
      <a:tabLst/>
      <a:defRPr kumimoji="0" sz="5600" b="0" i="0" u="none" strike="noStrike" cap="none" spc="0" normalizeH="0" baseline="0">
        <a:ln>
          <a:noFill/>
        </a:ln>
        <a:solidFill>
          <a:srgbClr val="FFFFFF"/>
        </a:solidFill>
        <a:effectLst/>
        <a:uFillTx/>
        <a:latin typeface="Avenir Light"/>
        <a:ea typeface="Avenir Light"/>
        <a:cs typeface="Avenir Light"/>
        <a:sym typeface="Avenir Light"/>
      </a:defRPr>
    </a:lvl7pPr>
    <a:lvl8pPr marL="0" marR="0" indent="1600200" algn="ctr" defTabSz="825500" rtl="0" fontAlgn="auto" latinLnBrk="0" hangingPunct="0">
      <a:lnSpc>
        <a:spcPct val="100000"/>
      </a:lnSpc>
      <a:spcBef>
        <a:spcPts val="0"/>
      </a:spcBef>
      <a:spcAft>
        <a:spcPts val="0"/>
      </a:spcAft>
      <a:buClrTx/>
      <a:buSzTx/>
      <a:buFontTx/>
      <a:buNone/>
      <a:tabLst/>
      <a:defRPr kumimoji="0" sz="5600" b="0" i="0" u="none" strike="noStrike" cap="none" spc="0" normalizeH="0" baseline="0">
        <a:ln>
          <a:noFill/>
        </a:ln>
        <a:solidFill>
          <a:srgbClr val="FFFFFF"/>
        </a:solidFill>
        <a:effectLst/>
        <a:uFillTx/>
        <a:latin typeface="Avenir Light"/>
        <a:ea typeface="Avenir Light"/>
        <a:cs typeface="Avenir Light"/>
        <a:sym typeface="Avenir Light"/>
      </a:defRPr>
    </a:lvl8pPr>
    <a:lvl9pPr marL="0" marR="0" indent="1828800" algn="ctr" defTabSz="825500" rtl="0" fontAlgn="auto" latinLnBrk="0" hangingPunct="0">
      <a:lnSpc>
        <a:spcPct val="100000"/>
      </a:lnSpc>
      <a:spcBef>
        <a:spcPts val="0"/>
      </a:spcBef>
      <a:spcAft>
        <a:spcPts val="0"/>
      </a:spcAft>
      <a:buClrTx/>
      <a:buSzTx/>
      <a:buFontTx/>
      <a:buNone/>
      <a:tabLst/>
      <a:defRPr kumimoji="0" sz="5600" b="0" i="0" u="none" strike="noStrike" cap="none" spc="0" normalizeH="0" baseline="0">
        <a:ln>
          <a:noFill/>
        </a:ln>
        <a:solidFill>
          <a:srgbClr val="FFFFFF"/>
        </a:solidFill>
        <a:effectLst/>
        <a:uFillTx/>
        <a:latin typeface="Avenir Light"/>
        <a:ea typeface="Avenir Light"/>
        <a:cs typeface="Avenir Light"/>
        <a:sym typeface="Avenir Light"/>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Yessica Elizondo Hidalgo" initials="YEH" lastIdx="15" clrIdx="0">
    <p:extLst/>
  </p:cmAuthor>
  <p:cmAuthor id="2" name="Niamh Corduff" initials="NC" lastIdx="36" clrIdx="1"/>
  <p:cmAuthor id="3" name="Niamh" initials="N" lastIdx="6" clrIdx="2">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741F7F"/>
    <a:srgbClr val="6E0072"/>
    <a:srgbClr val="591861"/>
    <a:srgbClr val="8B24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
          <a:latin typeface="Avenir Light"/>
          <a:ea typeface="Avenir Light"/>
          <a:cs typeface="Avenir Light"/>
        </a:font>
        <a:srgbClr val="FFFFFF"/>
      </a:tcTxStyle>
      <a:tcStyle>
        <a:tcBdr>
          <a:left>
            <a:ln w="12700" cap="flat">
              <a:solidFill>
                <a:schemeClr val="accent2">
                  <a:satOff val="-5186"/>
                  <a:lumOff val="-28409"/>
                </a:schemeClr>
              </a:solidFill>
              <a:prstDash val="solid"/>
              <a:miter lim="400000"/>
            </a:ln>
          </a:left>
          <a:right>
            <a:ln w="12700" cap="flat">
              <a:solidFill>
                <a:schemeClr val="accent2">
                  <a:satOff val="-5186"/>
                  <a:lumOff val="-28409"/>
                </a:schemeClr>
              </a:solidFill>
              <a:prstDash val="solid"/>
              <a:miter lim="400000"/>
            </a:ln>
          </a:right>
          <a:top>
            <a:ln w="12700" cap="flat">
              <a:solidFill>
                <a:schemeClr val="accent2">
                  <a:satOff val="-5186"/>
                  <a:lumOff val="-28409"/>
                </a:schemeClr>
              </a:solidFill>
              <a:prstDash val="solid"/>
              <a:miter lim="400000"/>
            </a:ln>
          </a:top>
          <a:bottom>
            <a:ln w="12700" cap="flat">
              <a:solidFill>
                <a:schemeClr val="accent2">
                  <a:satOff val="-5186"/>
                  <a:lumOff val="-28409"/>
                </a:schemeClr>
              </a:solidFill>
              <a:prstDash val="solid"/>
              <a:miter lim="400000"/>
            </a:ln>
          </a:bottom>
          <a:insideH>
            <a:ln w="12700" cap="flat">
              <a:solidFill>
                <a:schemeClr val="accent2">
                  <a:satOff val="-5186"/>
                  <a:lumOff val="-28409"/>
                </a:schemeClr>
              </a:solidFill>
              <a:prstDash val="solid"/>
              <a:miter lim="400000"/>
            </a:ln>
          </a:insideH>
          <a:insideV>
            <a:ln w="12700" cap="flat">
              <a:solidFill>
                <a:schemeClr val="accent2">
                  <a:satOff val="-5186"/>
                  <a:lumOff val="-28409"/>
                </a:schemeClr>
              </a:solidFill>
              <a:prstDash val="solid"/>
              <a:miter lim="400000"/>
            </a:ln>
          </a:insideV>
        </a:tcBdr>
        <a:fill>
          <a:solidFill>
            <a:srgbClr val="375A7D"/>
          </a:solidFill>
        </a:fill>
      </a:tcStyle>
    </a:wholeTbl>
    <a:band2H>
      <a:tcTxStyle/>
      <a:tcStyle>
        <a:tcBdr/>
        <a:fill>
          <a:solidFill>
            <a:srgbClr val="3B7499"/>
          </a:solidFill>
        </a:fill>
      </a:tcStyle>
    </a:band2H>
    <a:firstCol>
      <a:tcTxStyle b="off" i="off">
        <a:font>
          <a:latin typeface="Avenir Light"/>
          <a:ea typeface="Avenir Light"/>
          <a:cs typeface="Avenir Light"/>
        </a:font>
        <a:srgbClr val="FFFFFF"/>
      </a:tcTxStyle>
      <a:tcStyle>
        <a:tcBdr>
          <a:left>
            <a:ln w="12700" cap="flat">
              <a:solidFill>
                <a:schemeClr val="accent2">
                  <a:satOff val="-5186"/>
                  <a:lumOff val="-28409"/>
                </a:schemeClr>
              </a:solidFill>
              <a:prstDash val="solid"/>
              <a:miter lim="400000"/>
            </a:ln>
          </a:left>
          <a:right>
            <a:ln w="12700" cap="flat">
              <a:solidFill>
                <a:srgbClr val="53D5FD"/>
              </a:solidFill>
              <a:prstDash val="solid"/>
              <a:miter lim="400000"/>
            </a:ln>
          </a:right>
          <a:top>
            <a:ln w="12700" cap="flat">
              <a:solidFill>
                <a:schemeClr val="accent2">
                  <a:satOff val="-5186"/>
                  <a:lumOff val="-28409"/>
                </a:schemeClr>
              </a:solidFill>
              <a:prstDash val="solid"/>
              <a:miter lim="400000"/>
            </a:ln>
          </a:top>
          <a:bottom>
            <a:ln w="12700" cap="flat">
              <a:solidFill>
                <a:schemeClr val="accent2">
                  <a:satOff val="-5186"/>
                  <a:lumOff val="-28409"/>
                </a:schemeClr>
              </a:solidFill>
              <a:prstDash val="solid"/>
              <a:miter lim="400000"/>
            </a:ln>
          </a:bottom>
          <a:insideH>
            <a:ln w="12700" cap="flat">
              <a:solidFill>
                <a:schemeClr val="accent2">
                  <a:satOff val="-5186"/>
                  <a:lumOff val="-28409"/>
                </a:schemeClr>
              </a:solidFill>
              <a:prstDash val="solid"/>
              <a:miter lim="400000"/>
            </a:ln>
          </a:insideH>
          <a:insideV>
            <a:ln w="12700" cap="flat">
              <a:solidFill>
                <a:schemeClr val="accent2">
                  <a:satOff val="-5186"/>
                  <a:lumOff val="-28409"/>
                </a:schemeClr>
              </a:solidFill>
              <a:prstDash val="solid"/>
              <a:miter lim="400000"/>
            </a:ln>
          </a:insideV>
        </a:tcBdr>
        <a:fill>
          <a:solidFill>
            <a:schemeClr val="accent1">
              <a:hueOff val="450000"/>
              <a:satOff val="-18071"/>
              <a:lumOff val="-14609"/>
            </a:schemeClr>
          </a:solidFill>
        </a:fill>
      </a:tcStyle>
    </a:firstCol>
    <a:lastRow>
      <a:tcTxStyle b="off" i="off">
        <a:font>
          <a:latin typeface="Avenir Light"/>
          <a:ea typeface="Avenir Light"/>
          <a:cs typeface="Avenir Light"/>
        </a:font>
        <a:srgbClr val="FFFFFF"/>
      </a:tcTxStyle>
      <a:tcStyle>
        <a:tcBdr>
          <a:left>
            <a:ln w="12700" cap="flat">
              <a:solidFill>
                <a:schemeClr val="accent2">
                  <a:satOff val="-5186"/>
                  <a:lumOff val="-28409"/>
                </a:schemeClr>
              </a:solidFill>
              <a:prstDash val="solid"/>
              <a:miter lim="400000"/>
            </a:ln>
          </a:left>
          <a:right>
            <a:ln w="12700" cap="flat">
              <a:solidFill>
                <a:schemeClr val="accent2">
                  <a:satOff val="-5186"/>
                  <a:lumOff val="-28409"/>
                </a:schemeClr>
              </a:solidFill>
              <a:prstDash val="solid"/>
              <a:miter lim="400000"/>
            </a:ln>
          </a:right>
          <a:top>
            <a:ln w="12700" cap="flat">
              <a:solidFill>
                <a:srgbClr val="53D5FD"/>
              </a:solidFill>
              <a:prstDash val="solid"/>
              <a:miter lim="400000"/>
            </a:ln>
          </a:top>
          <a:bottom>
            <a:ln w="12700" cap="flat">
              <a:solidFill>
                <a:schemeClr val="accent2">
                  <a:satOff val="-5186"/>
                  <a:lumOff val="-28409"/>
                </a:schemeClr>
              </a:solidFill>
              <a:prstDash val="solid"/>
              <a:miter lim="400000"/>
            </a:ln>
          </a:bottom>
          <a:insideH>
            <a:ln w="12700" cap="flat">
              <a:solidFill>
                <a:schemeClr val="accent2">
                  <a:satOff val="-5186"/>
                  <a:lumOff val="-28409"/>
                </a:schemeClr>
              </a:solidFill>
              <a:prstDash val="solid"/>
              <a:miter lim="400000"/>
            </a:ln>
          </a:insideH>
          <a:insideV>
            <a:ln w="12700" cap="flat">
              <a:solidFill>
                <a:schemeClr val="accent2">
                  <a:satOff val="-5186"/>
                  <a:lumOff val="-28409"/>
                </a:schemeClr>
              </a:solidFill>
              <a:prstDash val="solid"/>
              <a:miter lim="400000"/>
            </a:ln>
          </a:insideV>
        </a:tcBdr>
        <a:fill>
          <a:solidFill>
            <a:schemeClr val="accent1">
              <a:hueOff val="450000"/>
              <a:satOff val="-18071"/>
              <a:lumOff val="-14609"/>
            </a:schemeClr>
          </a:solidFill>
        </a:fill>
      </a:tcStyle>
    </a:lastRow>
    <a:firstRow>
      <a:tcTxStyle b="off" i="off">
        <a:font>
          <a:latin typeface="Avenir Light"/>
          <a:ea typeface="Avenir Light"/>
          <a:cs typeface="Avenir Light"/>
        </a:font>
        <a:srgbClr val="FFFFFF"/>
      </a:tcTxStyle>
      <a:tcStyle>
        <a:tcBdr>
          <a:left>
            <a:ln w="12700" cap="flat">
              <a:solidFill>
                <a:schemeClr val="accent2">
                  <a:satOff val="-5186"/>
                  <a:lumOff val="-28409"/>
                </a:schemeClr>
              </a:solidFill>
              <a:prstDash val="solid"/>
              <a:miter lim="400000"/>
            </a:ln>
          </a:left>
          <a:right>
            <a:ln w="12700" cap="flat">
              <a:solidFill>
                <a:schemeClr val="accent2">
                  <a:satOff val="-5186"/>
                  <a:lumOff val="-28409"/>
                </a:schemeClr>
              </a:solidFill>
              <a:prstDash val="solid"/>
              <a:miter lim="400000"/>
            </a:ln>
          </a:right>
          <a:top>
            <a:ln w="12700" cap="flat">
              <a:solidFill>
                <a:schemeClr val="accent2">
                  <a:satOff val="-5186"/>
                  <a:lumOff val="-28409"/>
                </a:schemeClr>
              </a:solidFill>
              <a:prstDash val="solid"/>
              <a:miter lim="400000"/>
            </a:ln>
          </a:top>
          <a:bottom>
            <a:ln w="12700" cap="flat">
              <a:solidFill>
                <a:srgbClr val="53D5FD"/>
              </a:solidFill>
              <a:prstDash val="solid"/>
              <a:miter lim="400000"/>
            </a:ln>
          </a:bottom>
          <a:insideH>
            <a:ln w="12700" cap="flat">
              <a:solidFill>
                <a:schemeClr val="accent2">
                  <a:satOff val="-5186"/>
                  <a:lumOff val="-28409"/>
                </a:schemeClr>
              </a:solidFill>
              <a:prstDash val="solid"/>
              <a:miter lim="400000"/>
            </a:ln>
          </a:insideH>
          <a:insideV>
            <a:ln w="12700" cap="flat">
              <a:solidFill>
                <a:schemeClr val="accent2">
                  <a:satOff val="-5186"/>
                  <a:lumOff val="-28409"/>
                </a:schemeClr>
              </a:solidFill>
              <a:prstDash val="solid"/>
              <a:miter lim="400000"/>
            </a:ln>
          </a:insideV>
        </a:tcBdr>
        <a:fill>
          <a:solidFill>
            <a:schemeClr val="accent1">
              <a:hueOff val="450000"/>
              <a:satOff val="-18071"/>
              <a:lumOff val="-14609"/>
            </a:schemeClr>
          </a:solidFill>
        </a:fill>
      </a:tcStyle>
    </a:firstRow>
  </a:tblStyle>
  <a:tblStyle styleId="{C7B018BB-80A7-4F77-B60F-C8B233D01FF8}" styleName="">
    <a:tblBg/>
    <a:wholeTbl>
      <a:tcTxStyle b="off" i="off">
        <a:fontRef idx="minor">
          <a:srgbClr val="FFFFFF"/>
        </a:fontRef>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38100" cap="flat">
              <a:solidFill>
                <a:srgbClr val="000000"/>
              </a:solidFill>
              <a:prstDash val="solid"/>
              <a:miter lim="400000"/>
            </a:ln>
          </a:top>
          <a:bottom>
            <a:ln w="38100" cap="flat">
              <a:solidFill>
                <a:srgbClr val="000000"/>
              </a:solidFill>
              <a:prstDash val="solid"/>
              <a:miter lim="400000"/>
            </a:ln>
          </a:bottom>
          <a:insideH>
            <a:ln w="38100" cap="flat">
              <a:solidFill>
                <a:srgbClr val="000000"/>
              </a:solidFill>
              <a:prstDash val="solid"/>
              <a:miter lim="400000"/>
            </a:ln>
          </a:insideH>
          <a:insideV>
            <a:ln w="12700" cap="flat">
              <a:solidFill>
                <a:srgbClr val="000000"/>
              </a:solidFill>
              <a:prstDash val="solid"/>
              <a:miter lim="400000"/>
            </a:ln>
          </a:insideV>
        </a:tcBdr>
        <a:fill>
          <a:noFill/>
        </a:fill>
      </a:tcStyle>
    </a:wholeTbl>
    <a:band2H>
      <a:tcTxStyle/>
      <a:tcStyle>
        <a:tcBdr/>
        <a:fill>
          <a:solidFill>
            <a:srgbClr val="0A0A0A">
              <a:alpha val="92000"/>
            </a:srgbClr>
          </a:solidFill>
        </a:fill>
      </a:tcStyle>
    </a:band2H>
    <a:firstCol>
      <a:tcTxStyle b="off" i="off">
        <a:fontRef idx="minor">
          <a:srgbClr val="FFFFFF"/>
        </a:fontRef>
        <a:srgbClr val="FFFFFF"/>
      </a:tcTxStyle>
      <a:tcStyle>
        <a:tcBdr>
          <a:left>
            <a:ln w="25400" cap="flat">
              <a:solidFill>
                <a:srgbClr val="000000"/>
              </a:solidFill>
              <a:prstDash val="solid"/>
              <a:miter lim="400000"/>
            </a:ln>
          </a:left>
          <a:right>
            <a:ln w="63500" cap="flat">
              <a:solidFill>
                <a:srgbClr val="000000"/>
              </a:solidFill>
              <a:prstDash val="solid"/>
              <a:miter lim="400000"/>
            </a:ln>
          </a:right>
          <a:top>
            <a:ln w="38100" cap="flat">
              <a:solidFill>
                <a:srgbClr val="000000"/>
              </a:solidFill>
              <a:prstDash val="solid"/>
              <a:miter lim="400000"/>
            </a:ln>
          </a:top>
          <a:bottom>
            <a:ln w="38100" cap="flat">
              <a:solidFill>
                <a:srgbClr val="000000"/>
              </a:solidFill>
              <a:prstDash val="solid"/>
              <a:miter lim="400000"/>
            </a:ln>
          </a:bottom>
          <a:insideH>
            <a:ln w="38100" cap="flat">
              <a:solidFill>
                <a:srgbClr val="000000"/>
              </a:solidFill>
              <a:prstDash val="solid"/>
              <a:miter lim="400000"/>
            </a:ln>
          </a:insideH>
          <a:insideV>
            <a:ln w="12700" cap="flat">
              <a:solidFill>
                <a:srgbClr val="000000"/>
              </a:solidFill>
              <a:prstDash val="solid"/>
              <a:miter lim="400000"/>
            </a:ln>
          </a:insideV>
        </a:tcBdr>
        <a:fill>
          <a:noFill/>
        </a:fill>
      </a:tcStyle>
    </a:firstCol>
    <a:lastRow>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63500" cap="flat">
              <a:solidFill>
                <a:srgbClr val="000000"/>
              </a:solidFill>
              <a:prstDash val="solid"/>
              <a:miter lim="400000"/>
            </a:ln>
          </a:top>
          <a:bottom>
            <a:ln w="254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noFill/>
        </a:fill>
      </a:tcStyle>
    </a:lastRow>
    <a:firstRow>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25400" cap="flat">
              <a:solidFill>
                <a:srgbClr val="000000"/>
              </a:solidFill>
              <a:prstDash val="solid"/>
              <a:miter lim="400000"/>
            </a:ln>
          </a:top>
          <a:bottom>
            <a:ln w="635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noFill/>
        </a:fill>
      </a:tcStyle>
    </a:firstRow>
  </a:tblStyle>
  <a:tblStyle styleId="{EEE7283C-3CF3-47DC-8721-378D4A62B228}" styleName="">
    <a:tblBg/>
    <a:wholeTbl>
      <a:tcTxStyle b="off" i="off">
        <a:font>
          <a:latin typeface="Avenir Light"/>
          <a:ea typeface="Avenir Light"/>
          <a:cs typeface="Avenir Light"/>
        </a:font>
        <a:srgbClr val="FFFFFF"/>
      </a:tcTxStyle>
      <a:tcStyle>
        <a:tcBdr>
          <a:left>
            <a:ln w="12700" cap="flat">
              <a:solidFill>
                <a:schemeClr val="accent2">
                  <a:satOff val="-5186"/>
                  <a:lumOff val="-28409"/>
                </a:schemeClr>
              </a:solidFill>
              <a:prstDash val="solid"/>
              <a:miter lim="400000"/>
            </a:ln>
          </a:left>
          <a:right>
            <a:ln w="12700" cap="flat">
              <a:solidFill>
                <a:schemeClr val="accent2">
                  <a:satOff val="-5186"/>
                  <a:lumOff val="-28409"/>
                </a:schemeClr>
              </a:solidFill>
              <a:prstDash val="solid"/>
              <a:miter lim="400000"/>
            </a:ln>
          </a:right>
          <a:top>
            <a:ln w="12700" cap="flat">
              <a:solidFill>
                <a:schemeClr val="accent2">
                  <a:satOff val="-5186"/>
                  <a:lumOff val="-28409"/>
                </a:schemeClr>
              </a:solidFill>
              <a:prstDash val="solid"/>
              <a:miter lim="400000"/>
            </a:ln>
          </a:top>
          <a:bottom>
            <a:ln w="12700" cap="flat">
              <a:solidFill>
                <a:schemeClr val="accent2">
                  <a:satOff val="-5186"/>
                  <a:lumOff val="-28409"/>
                </a:schemeClr>
              </a:solidFill>
              <a:prstDash val="solid"/>
              <a:miter lim="400000"/>
            </a:ln>
          </a:bottom>
          <a:insideH>
            <a:ln w="12700" cap="flat">
              <a:solidFill>
                <a:schemeClr val="accent2">
                  <a:satOff val="-5186"/>
                  <a:lumOff val="-28409"/>
                </a:schemeClr>
              </a:solidFill>
              <a:prstDash val="solid"/>
              <a:miter lim="400000"/>
            </a:ln>
          </a:insideH>
          <a:insideV>
            <a:ln w="12700" cap="flat">
              <a:solidFill>
                <a:schemeClr val="accent2">
                  <a:satOff val="-5186"/>
                  <a:lumOff val="-28409"/>
                </a:schemeClr>
              </a:solidFill>
              <a:prstDash val="solid"/>
              <a:miter lim="400000"/>
            </a:ln>
          </a:insideV>
        </a:tcBdr>
        <a:fill>
          <a:noFill/>
        </a:fill>
      </a:tcStyle>
    </a:wholeTbl>
    <a:band2H>
      <a:tcTxStyle/>
      <a:tcStyle>
        <a:tcBdr/>
        <a:fill>
          <a:solidFill>
            <a:srgbClr val="00EDFF">
              <a:alpha val="24000"/>
            </a:srgbClr>
          </a:solidFill>
        </a:fill>
      </a:tcStyle>
    </a:band2H>
    <a:firstCol>
      <a:tcTxStyle b="off" i="off">
        <a:font>
          <a:latin typeface="Avenir Light"/>
          <a:ea typeface="Avenir Light"/>
          <a:cs typeface="Avenir Light"/>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solidFill>
                <a:schemeClr val="accent2">
                  <a:satOff val="-5186"/>
                  <a:lumOff val="-28409"/>
                </a:schemeClr>
              </a:solidFill>
              <a:prstDash val="solid"/>
              <a:miter lim="400000"/>
            </a:ln>
          </a:insideV>
        </a:tcBdr>
        <a:fill>
          <a:solidFill>
            <a:schemeClr val="accent2">
              <a:satOff val="-5186"/>
              <a:lumOff val="-12389"/>
            </a:schemeClr>
          </a:solidFill>
        </a:fill>
      </a:tcStyle>
    </a:firstCol>
    <a:lastRow>
      <a:tcTxStyle b="off" i="off">
        <a:font>
          <a:latin typeface="Avenir Light"/>
          <a:ea typeface="Avenir Light"/>
          <a:cs typeface="Avenir Light"/>
        </a:font>
        <a:srgbClr val="FFFFFF"/>
      </a:tcTxStyle>
      <a:tcStyle>
        <a:tcBdr>
          <a:left>
            <a:ln w="12700" cap="flat">
              <a:noFill/>
              <a:miter lim="400000"/>
            </a:ln>
          </a:left>
          <a:right>
            <a:ln w="12700" cap="flat">
              <a:noFill/>
              <a:miter lim="400000"/>
            </a:ln>
          </a:right>
          <a:top>
            <a:ln w="25400" cap="flat">
              <a:solidFill>
                <a:srgbClr val="FFFFFF"/>
              </a:solidFill>
              <a:prstDash val="solid"/>
              <a:miter lim="400000"/>
            </a:ln>
          </a:top>
          <a:bottom>
            <a:ln w="12700" cap="flat">
              <a:noFill/>
              <a:miter lim="400000"/>
            </a:ln>
          </a:bottom>
          <a:insideH>
            <a:ln w="12700" cap="flat">
              <a:solidFill>
                <a:srgbClr val="00919C">
                  <a:alpha val="79000"/>
                </a:srgbClr>
              </a:solidFill>
              <a:prstDash val="solid"/>
              <a:miter lim="400000"/>
            </a:ln>
          </a:insideH>
          <a:insideV>
            <a:ln w="12700" cap="flat">
              <a:noFill/>
              <a:miter lim="400000"/>
            </a:ln>
          </a:insideV>
        </a:tcBdr>
        <a:fill>
          <a:noFill/>
        </a:fill>
      </a:tcStyle>
    </a:lastRow>
    <a:firstRow>
      <a:tcTxStyle b="off" i="off">
        <a:font>
          <a:latin typeface="Avenir Light"/>
          <a:ea typeface="Avenir Light"/>
          <a:cs typeface="Avenir Light"/>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solidFill>
                <a:srgbClr val="00919C">
                  <a:alpha val="79000"/>
                </a:srgbClr>
              </a:solidFill>
              <a:prstDash val="solid"/>
              <a:miter lim="400000"/>
            </a:ln>
          </a:insideH>
          <a:insideV>
            <a:ln w="12700" cap="flat">
              <a:noFill/>
              <a:miter lim="400000"/>
            </a:ln>
          </a:insideV>
        </a:tcBdr>
        <a:fill>
          <a:solidFill>
            <a:schemeClr val="accent2">
              <a:satOff val="-5186"/>
              <a:lumOff val="-28409"/>
            </a:schemeClr>
          </a:solidFill>
        </a:fill>
      </a:tcStyle>
    </a:firstRow>
  </a:tblStyle>
  <a:tblStyle styleId="{CF821DB8-F4EB-4A41-A1BA-3FCAFE7338EE}" styleName="">
    <a:tblBg/>
    <a:wholeTbl>
      <a:tcTxStyle b="off" i="off">
        <a:font>
          <a:latin typeface="Avenir Light"/>
          <a:ea typeface="Avenir Light"/>
          <a:cs typeface="Avenir Light"/>
        </a:font>
        <a:srgbClr val="FFFFFF"/>
      </a:tcTxStyle>
      <a:tcStyle>
        <a:tcBdr>
          <a:left>
            <a:ln w="12700" cap="flat">
              <a:noFill/>
              <a:miter lim="400000"/>
            </a:ln>
          </a:left>
          <a:right>
            <a:ln w="12700" cap="flat">
              <a:noFill/>
              <a:miter lim="400000"/>
            </a:ln>
          </a:right>
          <a:top>
            <a:ln w="25400" cap="rnd">
              <a:solidFill>
                <a:srgbClr val="4F4F4F"/>
              </a:solidFill>
              <a:custDash>
                <a:ds d="100000" sp="200000"/>
              </a:custDash>
              <a:miter lim="400000"/>
            </a:ln>
          </a:top>
          <a:bottom>
            <a:ln w="25400" cap="rnd">
              <a:solidFill>
                <a:srgbClr val="4F4F4F"/>
              </a:solidFill>
              <a:custDash>
                <a:ds d="100000" sp="200000"/>
              </a:custDash>
              <a:miter lim="400000"/>
            </a:ln>
          </a:bottom>
          <a:insideH>
            <a:ln w="25400" cap="rnd">
              <a:solidFill>
                <a:srgbClr val="4F4F4F"/>
              </a:solidFill>
              <a:custDash>
                <a:ds d="100000" sp="200000"/>
              </a:custDash>
              <a:miter lim="400000"/>
            </a:ln>
          </a:insideH>
          <a:insideV>
            <a:ln w="12700" cap="flat">
              <a:noFill/>
              <a:miter lim="400000"/>
            </a:ln>
          </a:insideV>
        </a:tcBdr>
        <a:fill>
          <a:noFill/>
        </a:fill>
      </a:tcStyle>
    </a:wholeTbl>
    <a:band2H>
      <a:tcTxStyle/>
      <a:tcStyle>
        <a:tcBdr/>
        <a:fill>
          <a:solidFill>
            <a:srgbClr val="6D6D6D">
              <a:alpha val="25000"/>
            </a:srgbClr>
          </a:solidFill>
        </a:fill>
      </a:tcStyle>
    </a:band2H>
    <a:firstCol>
      <a:tcTxStyle b="off" i="off">
        <a:font>
          <a:latin typeface="Avenir Light"/>
          <a:ea typeface="Avenir Light"/>
          <a:cs typeface="Avenir Light"/>
        </a:font>
        <a:srgbClr val="FFFFFF"/>
      </a:tcTxStyle>
      <a:tcStyle>
        <a:tcBdr>
          <a:left>
            <a:ln w="12700" cap="flat">
              <a:noFill/>
              <a:miter lim="400000"/>
            </a:ln>
          </a:left>
          <a:right>
            <a:ln w="0" cap="flat">
              <a:noFill/>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noFill/>
              <a:miter lim="400000"/>
            </a:ln>
          </a:insideV>
        </a:tcBdr>
        <a:fill>
          <a:solidFill>
            <a:srgbClr val="808080">
              <a:alpha val="32000"/>
            </a:srgbClr>
          </a:solidFill>
        </a:fill>
      </a:tcStyle>
    </a:firstCol>
    <a:lastRow>
      <a:tcTxStyle b="off" i="off">
        <a:font>
          <a:latin typeface="Avenir Light"/>
          <a:ea typeface="Avenir Light"/>
          <a:cs typeface="Avenir Light"/>
        </a:font>
        <a:srgbClr val="FFFFFF"/>
      </a:tcTxStyle>
      <a:tcStyle>
        <a:tcBdr>
          <a:left>
            <a:ln w="12700" cap="flat">
              <a:noFill/>
              <a:miter lim="400000"/>
            </a:ln>
          </a:left>
          <a:right>
            <a:ln w="12700" cap="flat">
              <a:noFill/>
              <a:miter lim="400000"/>
            </a:ln>
          </a:right>
          <a:top>
            <a:ln w="38100" cap="flat">
              <a:solidFill>
                <a:srgbClr val="000000"/>
              </a:solidFill>
              <a:prstDash val="solid"/>
              <a:miter lim="400000"/>
            </a:ln>
          </a:top>
          <a:bottom>
            <a:ln w="12700" cap="flat">
              <a:noFill/>
              <a:miter lim="400000"/>
            </a:ln>
          </a:bottom>
          <a:insideH>
            <a:ln w="12700" cap="flat">
              <a:solidFill>
                <a:srgbClr val="000000"/>
              </a:solidFill>
              <a:prstDash val="solid"/>
              <a:miter lim="400000"/>
            </a:ln>
          </a:insideH>
          <a:insideV>
            <a:ln w="12700" cap="flat">
              <a:noFill/>
              <a:miter lim="400000"/>
            </a:ln>
          </a:insideV>
        </a:tcBdr>
        <a:fill>
          <a:solidFill>
            <a:srgbClr val="941B00">
              <a:alpha val="80000"/>
            </a:srgbClr>
          </a:solidFill>
        </a:fill>
      </a:tcStyle>
    </a:lastRow>
    <a:firstRow>
      <a:tcTxStyle b="off" i="off">
        <a:font>
          <a:latin typeface="Avenir Light"/>
          <a:ea typeface="Avenir Light"/>
          <a:cs typeface="Avenir Light"/>
        </a:font>
        <a:srgbClr val="FFFFFF"/>
      </a:tcTxStyle>
      <a:tcStyle>
        <a:tcBdr>
          <a:left>
            <a:ln w="12700" cap="flat">
              <a:noFill/>
              <a:miter lim="400000"/>
            </a:ln>
          </a:left>
          <a:right>
            <a:ln w="12700" cap="flat">
              <a:noFill/>
              <a:miter lim="400000"/>
            </a:ln>
          </a:right>
          <a:top>
            <a:ln w="12700" cap="flat">
              <a:noFill/>
              <a:miter lim="400000"/>
            </a:ln>
          </a:top>
          <a:bottom>
            <a:ln w="38100" cap="flat">
              <a:solidFill>
                <a:srgbClr val="000000"/>
              </a:solidFill>
              <a:prstDash val="solid"/>
              <a:miter lim="400000"/>
            </a:ln>
          </a:bottom>
          <a:insideH>
            <a:ln w="12700" cap="flat">
              <a:solidFill>
                <a:srgbClr val="000000"/>
              </a:solidFill>
              <a:prstDash val="solid"/>
              <a:miter lim="400000"/>
            </a:ln>
          </a:insideH>
          <a:insideV>
            <a:ln w="12700" cap="flat">
              <a:noFill/>
              <a:miter lim="400000"/>
            </a:ln>
          </a:insideV>
        </a:tcBdr>
        <a:fill>
          <a:solidFill>
            <a:srgbClr val="CD2600">
              <a:alpha val="80000"/>
            </a:srgbClr>
          </a:solidFill>
        </a:fill>
      </a:tcStyle>
    </a:firstRow>
  </a:tblStyle>
  <a:tblStyle styleId="{33BA23B1-9221-436E-865A-0063620EA4FD}" styleName="">
    <a:tblBg/>
    <a:wholeTbl>
      <a:tcTxStyle b="off" i="off">
        <a:font>
          <a:latin typeface="Avenir Light"/>
          <a:ea typeface="Avenir Light"/>
          <a:cs typeface="Avenir Light"/>
        </a:font>
        <a:srgbClr val="FFFFFF"/>
      </a:tcTxStyle>
      <a:tcStyle>
        <a:tcBdr>
          <a:left>
            <a:ln w="12700" cap="flat">
              <a:noFill/>
              <a:miter lim="400000"/>
            </a:ln>
          </a:left>
          <a:right>
            <a:ln w="12700" cap="flat">
              <a:noFill/>
              <a:miter lim="400000"/>
            </a:ln>
          </a:right>
          <a:top>
            <a:ln w="12700" cap="flat">
              <a:solidFill>
                <a:srgbClr val="4F4F4F"/>
              </a:solidFill>
              <a:prstDash val="solid"/>
              <a:miter lim="400000"/>
            </a:ln>
          </a:top>
          <a:bottom>
            <a:ln w="12700" cap="flat">
              <a:solidFill>
                <a:srgbClr val="4F4F4F"/>
              </a:solidFill>
              <a:prstDash val="solid"/>
              <a:miter lim="400000"/>
            </a:ln>
          </a:bottom>
          <a:insideH>
            <a:ln w="12700" cap="flat">
              <a:solidFill>
                <a:srgbClr val="4F4F4F"/>
              </a:solidFill>
              <a:prstDash val="solid"/>
              <a:miter lim="400000"/>
            </a:ln>
          </a:insideH>
          <a:insideV>
            <a:ln w="12700" cap="flat">
              <a:noFill/>
              <a:miter lim="400000"/>
            </a:ln>
          </a:insideV>
        </a:tcBdr>
        <a:fill>
          <a:noFill/>
        </a:fill>
      </a:tcStyle>
    </a:wholeTbl>
    <a:band2H>
      <a:tcTxStyle/>
      <a:tcStyle>
        <a:tcBdr/>
        <a:fill>
          <a:solidFill>
            <a:srgbClr val="797A7B">
              <a:alpha val="30000"/>
            </a:srgbClr>
          </a:solidFill>
        </a:fill>
      </a:tcStyle>
    </a:band2H>
    <a:firstCol>
      <a:tcTxStyle b="off" i="off">
        <a:font>
          <a:latin typeface="Avenir Light"/>
          <a:ea typeface="Avenir Light"/>
          <a:cs typeface="Avenir Light"/>
        </a:font>
        <a:srgbClr val="FFFFFF"/>
      </a:tcTxStyle>
      <a:tcStyle>
        <a:tcBdr>
          <a:left>
            <a:ln w="12700" cap="flat">
              <a:noFill/>
              <a:miter lim="400000"/>
            </a:ln>
          </a:left>
          <a:right>
            <a:ln w="12700" cap="flat">
              <a:noFill/>
              <a:miter lim="400000"/>
            </a:ln>
          </a:right>
          <a:top>
            <a:ln w="12700" cap="flat">
              <a:solidFill>
                <a:srgbClr val="4F4F4F"/>
              </a:solidFill>
              <a:prstDash val="solid"/>
              <a:miter lim="400000"/>
            </a:ln>
          </a:top>
          <a:bottom>
            <a:ln w="12700" cap="flat">
              <a:solidFill>
                <a:srgbClr val="4F4F4F"/>
              </a:solidFill>
              <a:prstDash val="solid"/>
              <a:miter lim="400000"/>
            </a:ln>
          </a:bottom>
          <a:insideH>
            <a:ln w="12700" cap="flat">
              <a:solidFill>
                <a:srgbClr val="4F4F4F"/>
              </a:solidFill>
              <a:prstDash val="solid"/>
              <a:miter lim="400000"/>
            </a:ln>
          </a:insideH>
          <a:insideV>
            <a:ln w="12700" cap="flat">
              <a:noFill/>
              <a:miter lim="400000"/>
            </a:ln>
          </a:insideV>
        </a:tcBdr>
        <a:fill>
          <a:solidFill>
            <a:srgbClr val="1F2428"/>
          </a:solidFill>
        </a:fill>
      </a:tcStyle>
    </a:firstCol>
    <a:lastRow>
      <a:tcTxStyle b="off" i="off">
        <a:font>
          <a:latin typeface="Avenir Light"/>
          <a:ea typeface="Avenir Light"/>
          <a:cs typeface="Avenir Light"/>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solidFill>
                <a:srgbClr val="808080"/>
              </a:solidFill>
              <a:prstDash val="solid"/>
              <a:miter lim="400000"/>
            </a:ln>
          </a:insideH>
          <a:insideV>
            <a:ln w="12700" cap="flat">
              <a:noFill/>
              <a:miter lim="400000"/>
            </a:ln>
          </a:insideV>
        </a:tcBdr>
        <a:fill>
          <a:solidFill>
            <a:srgbClr val="484B4C"/>
          </a:solidFill>
        </a:fill>
      </a:tcStyle>
    </a:lastRow>
    <a:firstRow>
      <a:tcTxStyle b="off" i="off">
        <a:font>
          <a:latin typeface="Avenir Light"/>
          <a:ea typeface="Avenir Light"/>
          <a:cs typeface="Avenir Light"/>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solidFill>
                <a:srgbClr val="808080"/>
              </a:solidFill>
              <a:prstDash val="solid"/>
              <a:miter lim="400000"/>
            </a:ln>
          </a:insideH>
          <a:insideV>
            <a:ln w="12700" cap="flat">
              <a:noFill/>
              <a:miter lim="400000"/>
            </a:ln>
          </a:insideV>
        </a:tcBdr>
        <a:fill>
          <a:solidFill>
            <a:srgbClr val="484B4C"/>
          </a:solidFill>
        </a:fill>
      </a:tcStyle>
    </a:firstRow>
  </a:tblStyle>
  <a:tblStyle styleId="{2708684C-4D16-4618-839F-0558EEFCDFE6}" styleName="">
    <a:tblBg/>
    <a:wholeTbl>
      <a:tcTxStyle b="off" i="off">
        <a:font>
          <a:latin typeface="Avenir Light"/>
          <a:ea typeface="Avenir Light"/>
          <a:cs typeface="Avenir Light"/>
        </a:font>
        <a:srgbClr val="FFFFFF"/>
      </a:tcTxStyle>
      <a:tcStyle>
        <a:tcBdr>
          <a:left>
            <a:ln w="12700" cap="flat">
              <a:noFill/>
              <a:miter lim="400000"/>
            </a:ln>
          </a:left>
          <a:right>
            <a:ln w="12700" cap="flat">
              <a:noFill/>
              <a:miter lim="400000"/>
            </a:ln>
          </a:right>
          <a:top>
            <a:ln w="12700" cap="flat">
              <a:solidFill>
                <a:srgbClr val="797979"/>
              </a:solidFill>
              <a:custDash>
                <a:ds d="200000" sp="200000"/>
              </a:custDash>
              <a:miter lim="400000"/>
            </a:ln>
          </a:top>
          <a:bottom>
            <a:ln w="12700" cap="flat">
              <a:solidFill>
                <a:srgbClr val="797979"/>
              </a:solidFill>
              <a:custDash>
                <a:ds d="200000" sp="200000"/>
              </a:custDash>
              <a:miter lim="400000"/>
            </a:ln>
          </a:bottom>
          <a:insideH>
            <a:ln w="12700" cap="flat">
              <a:solidFill>
                <a:srgbClr val="797979"/>
              </a:solidFill>
              <a:custDash>
                <a:ds d="200000" sp="200000"/>
              </a:custDash>
              <a:miter lim="400000"/>
            </a:ln>
          </a:insideH>
          <a:insideV>
            <a:ln w="12700" cap="flat">
              <a:noFill/>
              <a:miter lim="400000"/>
            </a:ln>
          </a:insideV>
        </a:tcBdr>
        <a:fill>
          <a:noFill/>
        </a:fill>
      </a:tcStyle>
    </a:wholeTbl>
    <a:band2H>
      <a:tcTxStyle/>
      <a:tcStyle>
        <a:tcBdr/>
        <a:fill>
          <a:solidFill>
            <a:srgbClr val="797A7B">
              <a:alpha val="30000"/>
            </a:srgbClr>
          </a:solidFill>
        </a:fill>
      </a:tcStyle>
    </a:band2H>
    <a:firstCol>
      <a:tcTxStyle b="off" i="off">
        <a:font>
          <a:latin typeface="Avenir Light"/>
          <a:ea typeface="Avenir Light"/>
          <a:cs typeface="Avenir Light"/>
        </a:font>
        <a:srgbClr val="FFFFFF"/>
      </a:tcTxStyle>
      <a:tcStyle>
        <a:tcBdr>
          <a:left>
            <a:ln w="12700" cap="flat">
              <a:noFill/>
              <a:miter lim="400000"/>
            </a:ln>
          </a:left>
          <a:right>
            <a:ln w="12700" cap="flat">
              <a:solidFill>
                <a:srgbClr val="FFFFFF"/>
              </a:solidFill>
              <a:prstDash val="solid"/>
              <a:miter lim="400000"/>
            </a:ln>
          </a:right>
          <a:top>
            <a:ln w="12700" cap="flat">
              <a:solidFill>
                <a:srgbClr val="797979"/>
              </a:solidFill>
              <a:custDash>
                <a:ds d="200000" sp="200000"/>
              </a:custDash>
              <a:miter lim="400000"/>
            </a:ln>
          </a:top>
          <a:bottom>
            <a:ln w="12700" cap="flat">
              <a:solidFill>
                <a:srgbClr val="797979"/>
              </a:solidFill>
              <a:custDash>
                <a:ds d="200000" sp="200000"/>
              </a:custDash>
              <a:miter lim="400000"/>
            </a:ln>
          </a:bottom>
          <a:insideH>
            <a:ln w="12700" cap="flat">
              <a:solidFill>
                <a:srgbClr val="797979"/>
              </a:solidFill>
              <a:custDash>
                <a:ds d="200000" sp="200000"/>
              </a:custDash>
              <a:miter lim="400000"/>
            </a:ln>
          </a:insideH>
          <a:insideV>
            <a:ln w="12700" cap="flat">
              <a:noFill/>
              <a:miter lim="400000"/>
            </a:ln>
          </a:insideV>
        </a:tcBdr>
        <a:fill>
          <a:noFill/>
        </a:fill>
      </a:tcStyle>
    </a:firstCol>
    <a:lastRow>
      <a:tcTxStyle b="off" i="off">
        <a:font>
          <a:latin typeface="Avenir Light"/>
          <a:ea typeface="Avenir Light"/>
          <a:cs typeface="Avenir Light"/>
        </a:font>
        <a:srgbClr val="FFFFFF"/>
      </a:tcTxStyle>
      <a:tcStyle>
        <a:tcBdr>
          <a:left>
            <a:ln w="12700" cap="flat">
              <a:noFill/>
              <a:miter lim="400000"/>
            </a:ln>
          </a:left>
          <a:right>
            <a:ln w="12700" cap="flat">
              <a:noFill/>
              <a:miter lim="400000"/>
            </a:ln>
          </a:right>
          <a:top>
            <a:ln w="25400" cap="flat">
              <a:solidFill>
                <a:srgbClr val="FFFFFF"/>
              </a:solidFill>
              <a:prstDash val="solid"/>
              <a:miter lim="400000"/>
            </a:ln>
          </a:top>
          <a:bottom>
            <a:ln w="12700" cap="flat">
              <a:noFill/>
              <a:miter lim="400000"/>
            </a:ln>
          </a:bottom>
          <a:insideH>
            <a:ln w="12700" cap="flat">
              <a:solidFill>
                <a:srgbClr val="797979"/>
              </a:solidFill>
              <a:prstDash val="solid"/>
              <a:miter lim="400000"/>
            </a:ln>
          </a:insideH>
          <a:insideV>
            <a:ln w="12700" cap="flat">
              <a:noFill/>
              <a:miter lim="400000"/>
            </a:ln>
          </a:insideV>
        </a:tcBdr>
        <a:fill>
          <a:noFill/>
        </a:fill>
      </a:tcStyle>
    </a:lastRow>
    <a:firstRow>
      <a:tcTxStyle b="off" i="off">
        <a:font>
          <a:latin typeface="Avenir Light"/>
          <a:ea typeface="Avenir Light"/>
          <a:cs typeface="Avenir Light"/>
        </a:font>
        <a:schemeClr val="accent2">
          <a:satOff val="44164"/>
          <a:lumOff val="14231"/>
        </a:schemeClr>
      </a:tcTxStyle>
      <a:tcStyle>
        <a:tcBdr>
          <a:left>
            <a:ln w="12700" cap="flat">
              <a:noFill/>
              <a:miter lim="400000"/>
            </a:ln>
          </a:left>
          <a:right>
            <a:ln w="12700" cap="flat">
              <a:noFill/>
              <a:miter lim="400000"/>
            </a:ln>
          </a:right>
          <a:top>
            <a:ln w="12700" cap="flat">
              <a:noFill/>
              <a:miter lim="400000"/>
            </a:ln>
          </a:top>
          <a:bottom>
            <a:ln w="12700" cap="flat">
              <a:solidFill>
                <a:srgbClr val="FFFFFF"/>
              </a:solidFill>
              <a:prstDash val="solid"/>
              <a:miter lim="400000"/>
            </a:ln>
          </a:bottom>
          <a:insideH>
            <a:ln w="12700" cap="flat">
              <a:solidFill>
                <a:srgbClr val="797979"/>
              </a:solidFill>
              <a:prstDash val="solid"/>
              <a:miter lim="400000"/>
            </a:ln>
          </a:insideH>
          <a:insideV>
            <a:ln w="12700" cap="flat">
              <a:noFill/>
              <a:miter lim="400000"/>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470" autoAdjust="0"/>
    <p:restoredTop sz="85597" autoAdjust="0"/>
  </p:normalViewPr>
  <p:slideViewPr>
    <p:cSldViewPr snapToGrid="0">
      <p:cViewPr varScale="1">
        <p:scale>
          <a:sx n="49" d="100"/>
          <a:sy n="49" d="100"/>
        </p:scale>
        <p:origin x="1050" y="57"/>
      </p:cViewPr>
      <p:guideLst/>
    </p:cSldViewPr>
  </p:slideViewPr>
  <p:notesTextViewPr>
    <p:cViewPr>
      <p:scale>
        <a:sx n="1" d="1"/>
        <a:sy n="1" d="1"/>
      </p:scale>
      <p:origin x="0" y="0"/>
    </p:cViewPr>
  </p:notesTextViewPr>
  <p:sorterViewPr>
    <p:cViewPr>
      <p:scale>
        <a:sx n="60" d="100"/>
        <a:sy n="60" d="100"/>
      </p:scale>
      <p:origin x="0" y="-180"/>
    </p:cViewPr>
  </p:sorterViewPr>
  <p:notesViewPr>
    <p:cSldViewPr snapToGrid="0">
      <p:cViewPr>
        <p:scale>
          <a:sx n="1" d="2"/>
          <a:sy n="1" d="2"/>
        </p:scale>
        <p:origin x="4605" y="1227"/>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9" Type="http://schemas.openxmlformats.org/officeDocument/2006/relationships/slide" Target="slides/slide33.xml"/><Relationship Id="rId21" Type="http://schemas.openxmlformats.org/officeDocument/2006/relationships/slide" Target="slides/slide15.xml"/><Relationship Id="rId34" Type="http://schemas.openxmlformats.org/officeDocument/2006/relationships/slide" Target="slides/slide28.xml"/><Relationship Id="rId42" Type="http://schemas.openxmlformats.org/officeDocument/2006/relationships/slide" Target="slides/slide36.xml"/><Relationship Id="rId47" Type="http://schemas.openxmlformats.org/officeDocument/2006/relationships/slide" Target="slides/slide41.xml"/><Relationship Id="rId50" Type="http://schemas.openxmlformats.org/officeDocument/2006/relationships/slide" Target="slides/slide44.xml"/><Relationship Id="rId55" Type="http://schemas.openxmlformats.org/officeDocument/2006/relationships/slide" Target="slides/slide49.xml"/><Relationship Id="rId63" Type="http://schemas.openxmlformats.org/officeDocument/2006/relationships/theme" Target="theme/theme1.xml"/><Relationship Id="rId7" Type="http://schemas.openxmlformats.org/officeDocument/2006/relationships/slide" Target="slides/slide1.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slide" Target="slides/slide23.xml"/><Relationship Id="rId41" Type="http://schemas.openxmlformats.org/officeDocument/2006/relationships/slide" Target="slides/slide35.xml"/><Relationship Id="rId54" Type="http://schemas.openxmlformats.org/officeDocument/2006/relationships/slide" Target="slides/slide48.xml"/><Relationship Id="rId62"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slide" Target="slides/slide31.xml"/><Relationship Id="rId40" Type="http://schemas.openxmlformats.org/officeDocument/2006/relationships/slide" Target="slides/slide34.xml"/><Relationship Id="rId45" Type="http://schemas.openxmlformats.org/officeDocument/2006/relationships/slide" Target="slides/slide39.xml"/><Relationship Id="rId53" Type="http://schemas.openxmlformats.org/officeDocument/2006/relationships/slide" Target="slides/slide47.xml"/><Relationship Id="rId58" Type="http://schemas.openxmlformats.org/officeDocument/2006/relationships/notesMaster" Target="notesMasters/notesMaster1.xml"/><Relationship Id="rId5" Type="http://schemas.openxmlformats.org/officeDocument/2006/relationships/slideMaster" Target="slideMasters/slideMaster2.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slide" Target="slides/slide30.xml"/><Relationship Id="rId49" Type="http://schemas.openxmlformats.org/officeDocument/2006/relationships/slide" Target="slides/slide43.xml"/><Relationship Id="rId57" Type="http://schemas.openxmlformats.org/officeDocument/2006/relationships/slide" Target="slides/slide51.xml"/><Relationship Id="rId61" Type="http://schemas.openxmlformats.org/officeDocument/2006/relationships/presProps" Target="presProps.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slide" Target="slides/slide25.xml"/><Relationship Id="rId44" Type="http://schemas.openxmlformats.org/officeDocument/2006/relationships/slide" Target="slides/slide38.xml"/><Relationship Id="rId52" Type="http://schemas.openxmlformats.org/officeDocument/2006/relationships/slide" Target="slides/slide46.xml"/><Relationship Id="rId60" Type="http://schemas.openxmlformats.org/officeDocument/2006/relationships/commentAuthors" Target="commentAuthors.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slide" Target="slides/slide29.xml"/><Relationship Id="rId43" Type="http://schemas.openxmlformats.org/officeDocument/2006/relationships/slide" Target="slides/slide37.xml"/><Relationship Id="rId48" Type="http://schemas.openxmlformats.org/officeDocument/2006/relationships/slide" Target="slides/slide42.xml"/><Relationship Id="rId56" Type="http://schemas.openxmlformats.org/officeDocument/2006/relationships/slide" Target="slides/slide50.xml"/><Relationship Id="rId64" Type="http://schemas.openxmlformats.org/officeDocument/2006/relationships/tableStyles" Target="tableStyles.xml"/><Relationship Id="rId8" Type="http://schemas.openxmlformats.org/officeDocument/2006/relationships/slide" Target="slides/slide2.xml"/><Relationship Id="rId51" Type="http://schemas.openxmlformats.org/officeDocument/2006/relationships/slide" Target="slides/slide45.xml"/><Relationship Id="rId3" Type="http://schemas.openxmlformats.org/officeDocument/2006/relationships/customXml" Target="../customXml/item3.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slide" Target="slides/slide32.xml"/><Relationship Id="rId46" Type="http://schemas.openxmlformats.org/officeDocument/2006/relationships/slide" Target="slides/slide40.xml"/><Relationship Id="rId59" Type="http://schemas.openxmlformats.org/officeDocument/2006/relationships/handoutMaster" Target="handoutMasters/handoutMaster1.xml"/></Relationships>
</file>

<file path=ppt/charts/_rels/chart1.xml.rels><?xml version="1.0" encoding="UTF-8" standalone="yes"?>
<Relationships xmlns="http://schemas.openxmlformats.org/package/2006/relationships"><Relationship Id="rId3" Type="http://schemas.openxmlformats.org/officeDocument/2006/relationships/themeOverride" Target="../theme/themeOverride1.xml"/><Relationship Id="rId2" Type="http://schemas.microsoft.com/office/2011/relationships/chartColorStyle" Target="colors1.xml"/><Relationship Id="rId1" Type="http://schemas.microsoft.com/office/2011/relationships/chartStyle" Target="style1.xml"/><Relationship Id="rId4" Type="http://schemas.openxmlformats.org/officeDocument/2006/relationships/package" Target="../embeddings/Microsoft_Excel_Worksheet.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barChart>
        <c:barDir val="col"/>
        <c:grouping val="clustered"/>
        <c:varyColors val="0"/>
        <c:ser>
          <c:idx val="0"/>
          <c:order val="0"/>
          <c:tx>
            <c:v>Static Friction Coefficient</c:v>
          </c:tx>
          <c:spPr>
            <a:solidFill>
              <a:srgbClr val="7030A0"/>
            </a:solidFill>
            <a:ln>
              <a:noFill/>
            </a:ln>
            <a:effectLst/>
          </c:spPr>
          <c:invertIfNegative val="0"/>
          <c:errBars>
            <c:errBarType val="both"/>
            <c:errValType val="cust"/>
            <c:noEndCap val="0"/>
            <c:plus>
              <c:numRef>
                <c:f>'Hoja1 (2)'!$C$2:$C$5</c:f>
                <c:numCache>
                  <c:formatCode>General</c:formatCode>
                  <c:ptCount val="4"/>
                  <c:pt idx="0">
                    <c:v>1.0999999999999999E-2</c:v>
                  </c:pt>
                  <c:pt idx="1">
                    <c:v>8.9999999999999993E-3</c:v>
                  </c:pt>
                  <c:pt idx="2">
                    <c:v>1.4999999999999999E-2</c:v>
                  </c:pt>
                  <c:pt idx="3">
                    <c:v>0.161</c:v>
                  </c:pt>
                </c:numCache>
              </c:numRef>
            </c:plus>
            <c:minus>
              <c:numRef>
                <c:f>'Hoja1 (2)'!$C$2:$C$5</c:f>
                <c:numCache>
                  <c:formatCode>General</c:formatCode>
                  <c:ptCount val="4"/>
                  <c:pt idx="0">
                    <c:v>1.0999999999999999E-2</c:v>
                  </c:pt>
                  <c:pt idx="1">
                    <c:v>8.9999999999999993E-3</c:v>
                  </c:pt>
                  <c:pt idx="2">
                    <c:v>1.4999999999999999E-2</c:v>
                  </c:pt>
                  <c:pt idx="3">
                    <c:v>0.161</c:v>
                  </c:pt>
                </c:numCache>
              </c:numRef>
            </c:minus>
            <c:spPr>
              <a:noFill/>
              <a:ln w="9525">
                <a:solidFill>
                  <a:schemeClr val="tx2">
                    <a:lumMod val="75000"/>
                    <a:lumOff val="25000"/>
                  </a:schemeClr>
                </a:solidFill>
                <a:round/>
              </a:ln>
              <a:effectLst/>
            </c:spPr>
          </c:errBars>
          <c:cat>
            <c:strRef>
              <c:f>'Hoja1 (2)'!$A$2:$A$5</c:f>
              <c:strCache>
                <c:ptCount val="4"/>
                <c:pt idx="0">
                  <c:v>Traditional Smooth </c:v>
                </c:pt>
                <c:pt idx="1">
                  <c:v>SmoothSilk®/SilkSurface® </c:v>
                </c:pt>
                <c:pt idx="2">
                  <c:v>"PU foam imprint"</c:v>
                </c:pt>
                <c:pt idx="3">
                  <c:v>"Salt-loss" texture</c:v>
                </c:pt>
              </c:strCache>
            </c:strRef>
          </c:cat>
          <c:val>
            <c:numRef>
              <c:f>'Hoja1 (2)'!$B$2:$B$5</c:f>
              <c:numCache>
                <c:formatCode>0.000</c:formatCode>
                <c:ptCount val="4"/>
                <c:pt idx="0" formatCode="General">
                  <c:v>3.5999999999999997E-2</c:v>
                </c:pt>
                <c:pt idx="1">
                  <c:v>0.05</c:v>
                </c:pt>
                <c:pt idx="2" formatCode="General">
                  <c:v>5.8000000000000003E-2</c:v>
                </c:pt>
                <c:pt idx="3" formatCode="General">
                  <c:v>0.47699999999999998</c:v>
                </c:pt>
              </c:numCache>
            </c:numRef>
          </c:val>
          <c:extLst>
            <c:ext xmlns:c16="http://schemas.microsoft.com/office/drawing/2014/chart" uri="{C3380CC4-5D6E-409C-BE32-E72D297353CC}">
              <c16:uniqueId val="{00000000-0EAA-4E2C-B637-08D1420042E6}"/>
            </c:ext>
          </c:extLst>
        </c:ser>
        <c:ser>
          <c:idx val="1"/>
          <c:order val="1"/>
          <c:tx>
            <c:v>Dynamic Friction Coefficient</c:v>
          </c:tx>
          <c:spPr>
            <a:solidFill>
              <a:schemeClr val="tx1">
                <a:lumMod val="65000"/>
                <a:lumOff val="35000"/>
              </a:schemeClr>
            </a:solidFill>
            <a:ln>
              <a:noFill/>
            </a:ln>
            <a:effectLst/>
          </c:spPr>
          <c:invertIfNegative val="0"/>
          <c:errBars>
            <c:errBarType val="both"/>
            <c:errValType val="cust"/>
            <c:noEndCap val="0"/>
            <c:plus>
              <c:numRef>
                <c:f>'Hoja1 (2)'!$E$2:$E$5</c:f>
                <c:numCache>
                  <c:formatCode>General</c:formatCode>
                  <c:ptCount val="4"/>
                  <c:pt idx="0">
                    <c:v>2.1999999999999999E-2</c:v>
                  </c:pt>
                  <c:pt idx="1">
                    <c:v>4.0000000000000001E-3</c:v>
                  </c:pt>
                  <c:pt idx="2">
                    <c:v>1.2E-2</c:v>
                  </c:pt>
                  <c:pt idx="3">
                    <c:v>3.3000000000000002E-2</c:v>
                  </c:pt>
                </c:numCache>
              </c:numRef>
            </c:plus>
            <c:minus>
              <c:numRef>
                <c:f>'Hoja1 (2)'!$E$2:$E$5</c:f>
                <c:numCache>
                  <c:formatCode>General</c:formatCode>
                  <c:ptCount val="4"/>
                  <c:pt idx="0">
                    <c:v>2.1999999999999999E-2</c:v>
                  </c:pt>
                  <c:pt idx="1">
                    <c:v>4.0000000000000001E-3</c:v>
                  </c:pt>
                  <c:pt idx="2">
                    <c:v>1.2E-2</c:v>
                  </c:pt>
                  <c:pt idx="3">
                    <c:v>3.3000000000000002E-2</c:v>
                  </c:pt>
                </c:numCache>
              </c:numRef>
            </c:minus>
            <c:spPr>
              <a:noFill/>
              <a:ln w="9525">
                <a:solidFill>
                  <a:schemeClr val="tx2">
                    <a:lumMod val="75000"/>
                    <a:lumOff val="25000"/>
                  </a:schemeClr>
                </a:solidFill>
                <a:round/>
              </a:ln>
              <a:effectLst/>
            </c:spPr>
          </c:errBars>
          <c:cat>
            <c:strRef>
              <c:f>'Hoja1 (2)'!$A$2:$A$5</c:f>
              <c:strCache>
                <c:ptCount val="4"/>
                <c:pt idx="0">
                  <c:v>Traditional Smooth </c:v>
                </c:pt>
                <c:pt idx="1">
                  <c:v>SmoothSilk®/SilkSurface® </c:v>
                </c:pt>
                <c:pt idx="2">
                  <c:v>"PU foam imprint"</c:v>
                </c:pt>
                <c:pt idx="3">
                  <c:v>"Salt-loss" texture</c:v>
                </c:pt>
              </c:strCache>
            </c:strRef>
          </c:cat>
          <c:val>
            <c:numRef>
              <c:f>'Hoja1 (2)'!$D$2:$D$5</c:f>
              <c:numCache>
                <c:formatCode>General</c:formatCode>
                <c:ptCount val="4"/>
                <c:pt idx="0">
                  <c:v>2.5000000000000001E-2</c:v>
                </c:pt>
                <c:pt idx="1">
                  <c:v>0.03</c:v>
                </c:pt>
                <c:pt idx="2">
                  <c:v>1.4E-2</c:v>
                </c:pt>
                <c:pt idx="3">
                  <c:v>8.7999999999999995E-2</c:v>
                </c:pt>
              </c:numCache>
            </c:numRef>
          </c:val>
          <c:extLst>
            <c:ext xmlns:c16="http://schemas.microsoft.com/office/drawing/2014/chart" uri="{C3380CC4-5D6E-409C-BE32-E72D297353CC}">
              <c16:uniqueId val="{00000001-0EAA-4E2C-B637-08D1420042E6}"/>
            </c:ext>
          </c:extLst>
        </c:ser>
        <c:dLbls>
          <c:showLegendKey val="0"/>
          <c:showVal val="0"/>
          <c:showCatName val="0"/>
          <c:showSerName val="0"/>
          <c:showPercent val="0"/>
          <c:showBubbleSize val="0"/>
        </c:dLbls>
        <c:gapWidth val="100"/>
        <c:overlap val="-24"/>
        <c:axId val="1541046240"/>
        <c:axId val="1541049768"/>
      </c:barChart>
      <c:catAx>
        <c:axId val="1541046240"/>
        <c:scaling>
          <c:orientation val="minMax"/>
        </c:scaling>
        <c:delete val="0"/>
        <c:axPos val="b"/>
        <c:numFmt formatCode="General" sourceLinked="1"/>
        <c:majorTickMark val="none"/>
        <c:minorTickMark val="none"/>
        <c:tickLblPos val="nextTo"/>
        <c:spPr>
          <a:noFill/>
          <a:ln w="9525" cap="flat" cmpd="sng" algn="ctr">
            <a:solidFill>
              <a:schemeClr val="tx2">
                <a:lumMod val="15000"/>
                <a:lumOff val="85000"/>
              </a:schemeClr>
            </a:solidFill>
            <a:round/>
          </a:ln>
          <a:effectLst/>
        </c:spPr>
        <c:txPr>
          <a:bodyPr rot="-60000000" spcFirstLastPara="1" vertOverflow="ellipsis" vert="horz" wrap="square" anchor="ctr" anchorCtr="1"/>
          <a:lstStyle/>
          <a:p>
            <a:pPr>
              <a:defRPr sz="2400" b="0" i="0" u="none" strike="noStrike" kern="1200" baseline="0">
                <a:solidFill>
                  <a:schemeClr val="tx2"/>
                </a:solidFill>
                <a:latin typeface="+mn-lt"/>
                <a:ea typeface="+mn-ea"/>
                <a:cs typeface="+mn-cs"/>
              </a:defRPr>
            </a:pPr>
            <a:endParaRPr lang="en-US"/>
          </a:p>
        </c:txPr>
        <c:crossAx val="1541049768"/>
        <c:crosses val="autoZero"/>
        <c:auto val="1"/>
        <c:lblAlgn val="ctr"/>
        <c:lblOffset val="100"/>
        <c:noMultiLvlLbl val="0"/>
      </c:catAx>
      <c:valAx>
        <c:axId val="1541049768"/>
        <c:scaling>
          <c:orientation val="minMax"/>
        </c:scaling>
        <c:delete val="0"/>
        <c:axPos val="l"/>
        <c:majorGridlines>
          <c:spPr>
            <a:ln w="9525" cap="flat" cmpd="sng" algn="ctr">
              <a:solidFill>
                <a:srgbClr val="4F4F4F">
                  <a:lumMod val="60000"/>
                  <a:lumOff val="40000"/>
                </a:srgbClr>
              </a:solidFill>
              <a:round/>
            </a:ln>
            <a:effectLst/>
          </c:spPr>
        </c:majorGridlines>
        <c:title>
          <c:tx>
            <c:rich>
              <a:bodyPr rot="-5400000" spcFirstLastPara="1" vertOverflow="ellipsis" vert="horz" wrap="square" anchor="ctr" anchorCtr="1"/>
              <a:lstStyle/>
              <a:p>
                <a:pPr>
                  <a:defRPr sz="2800" b="1" i="0" u="none" strike="noStrike" kern="1200" baseline="0">
                    <a:solidFill>
                      <a:schemeClr val="tx2"/>
                    </a:solidFill>
                    <a:latin typeface="+mn-lt"/>
                    <a:ea typeface="+mn-ea"/>
                    <a:cs typeface="+mn-cs"/>
                  </a:defRPr>
                </a:pPr>
                <a:r>
                  <a:rPr lang="es-ES" sz="2800"/>
                  <a:t>Friction Coefficient</a:t>
                </a:r>
              </a:p>
            </c:rich>
          </c:tx>
          <c:layout>
            <c:manualLayout>
              <c:xMode val="edge"/>
              <c:yMode val="edge"/>
              <c:x val="0"/>
              <c:y val="0.26579739683377568"/>
            </c:manualLayout>
          </c:layout>
          <c:overlay val="0"/>
          <c:spPr>
            <a:noFill/>
            <a:ln>
              <a:noFill/>
            </a:ln>
            <a:effectLst/>
          </c:spPr>
          <c:txPr>
            <a:bodyPr rot="-5400000" spcFirstLastPara="1" vertOverflow="ellipsis" vert="horz" wrap="square" anchor="ctr" anchorCtr="1"/>
            <a:lstStyle/>
            <a:p>
              <a:pPr>
                <a:defRPr sz="2800" b="1" i="0" u="none" strike="noStrike" kern="1200" baseline="0">
                  <a:solidFill>
                    <a:schemeClr val="tx2"/>
                  </a:solidFill>
                  <a:latin typeface="+mn-lt"/>
                  <a:ea typeface="+mn-ea"/>
                  <a:cs typeface="+mn-cs"/>
                </a:defRPr>
              </a:pPr>
              <a:endParaRPr lang="en-US"/>
            </a:p>
          </c:txPr>
        </c:title>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2800" b="0" i="0" u="none" strike="noStrike" kern="1200" baseline="0">
                <a:solidFill>
                  <a:schemeClr val="tx2"/>
                </a:solidFill>
                <a:latin typeface="+mn-lt"/>
                <a:ea typeface="+mn-ea"/>
                <a:cs typeface="+mn-cs"/>
              </a:defRPr>
            </a:pPr>
            <a:endParaRPr lang="en-US"/>
          </a:p>
        </c:txPr>
        <c:crossAx val="1541046240"/>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2400" b="0" i="0" u="none" strike="noStrike" kern="1200" baseline="0">
              <a:solidFill>
                <a:schemeClr val="tx2"/>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7">
  <cs:axisTitle>
    <cs:lnRef idx="0"/>
    <cs:fillRef idx="0"/>
    <cs:effectRef idx="0"/>
    <cs:fontRef idx="minor">
      <a:schemeClr val="tx2"/>
    </cs:fontRef>
    <cs:defRPr sz="900" b="1" kern="1200"/>
  </cs:axisTitle>
  <cs:categoryAxis>
    <cs:lnRef idx="0"/>
    <cs:fillRef idx="0"/>
    <cs:effectRef idx="0"/>
    <cs:fontRef idx="minor">
      <a:schemeClr val="tx2"/>
    </cs:fontRef>
    <cs:spPr>
      <a:ln w="9525" cap="flat" cmpd="sng" algn="ctr">
        <a:solidFill>
          <a:schemeClr val="tx2">
            <a:lumMod val="15000"/>
            <a:lumOff val="85000"/>
          </a:schemeClr>
        </a:solidFill>
        <a:round/>
      </a:ln>
    </cs:spPr>
    <cs:defRPr sz="900"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2">
            <a:lumMod val="15000"/>
            <a:lumOff val="85000"/>
          </a:schemeClr>
        </a:solidFill>
        <a:round/>
      </a:ln>
    </cs:spPr>
    <cs:defRPr sz="900" kern="1200"/>
  </cs:chartArea>
  <cs:dataLabel>
    <cs:lnRef idx="0"/>
    <cs:fillRef idx="0"/>
    <cs:effectRef idx="0"/>
    <cs:fontRef idx="minor">
      <a:schemeClr val="tx2"/>
    </cs:fontRef>
    <cs:defRPr sz="900" kern="1200"/>
  </cs:dataLabel>
  <cs:dataLabelCallout>
    <cs:lnRef idx="0"/>
    <cs:fillRef idx="0"/>
    <cs:effectRef idx="0"/>
    <cs:fontRef idx="minor">
      <a:schemeClr val="dk2">
        <a:lumMod val="7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2"/>
    <cs:fontRef idx="minor">
      <a:schemeClr val="tx2"/>
    </cs:fontRef>
  </cs:dataPoint>
  <cs:dataPoint3D>
    <cs:lnRef idx="0"/>
    <cs:fillRef idx="3">
      <cs:styleClr val="auto"/>
    </cs:fillRef>
    <cs:effectRef idx="2"/>
    <cs:fontRef idx="minor">
      <a:schemeClr val="tx2"/>
    </cs:fontRef>
  </cs:dataPoint3D>
  <cs:dataPointLine>
    <cs:lnRef idx="0">
      <cs:styleClr val="auto"/>
    </cs:lnRef>
    <cs:fillRef idx="3"/>
    <cs:effectRef idx="2"/>
    <cs:fontRef idx="minor">
      <a:schemeClr val="tx2"/>
    </cs:fontRef>
    <cs:spPr>
      <a:ln w="31750" cap="rnd">
        <a:solidFill>
          <a:schemeClr val="phClr"/>
        </a:solidFill>
        <a:round/>
      </a:ln>
    </cs:spPr>
  </cs:dataPointLine>
  <cs:dataPointMarker>
    <cs:lnRef idx="0"/>
    <cs:fillRef idx="3">
      <cs:styleClr val="auto"/>
    </cs:fillRef>
    <cs:effectRef idx="2"/>
    <cs:fontRef idx="minor">
      <a:schemeClr val="tx2"/>
    </cs:fontRef>
    <cs:spPr>
      <a:ln w="12700">
        <a:solidFill>
          <a:schemeClr val="lt2"/>
        </a:solidFill>
        <a:round/>
      </a:ln>
    </cs:spPr>
  </cs:dataPointMarker>
  <cs:dataPointMarkerLayout symbol="circle" size="6"/>
  <cs:dataPointWireframe>
    <cs:lnRef idx="0">
      <cs:styleClr val="auto"/>
    </cs:lnRef>
    <cs:fillRef idx="3"/>
    <cs:effectRef idx="2"/>
    <cs:fontRef idx="minor">
      <a:schemeClr val="tx2"/>
    </cs:fontRef>
    <cs:spPr>
      <a:ln w="9525" cap="rnd">
        <a:solidFill>
          <a:schemeClr val="phClr"/>
        </a:solidFill>
        <a:round/>
      </a:ln>
    </cs:spPr>
  </cs:dataPointWireframe>
  <cs:dataTable>
    <cs:lnRef idx="0"/>
    <cs:fillRef idx="0"/>
    <cs:effectRef idx="0"/>
    <cs:fontRef idx="minor">
      <a:schemeClr val="tx2"/>
    </cs:fontRef>
    <cs:spPr>
      <a:ln w="9525">
        <a:solidFill>
          <a:schemeClr val="tx2">
            <a:lumMod val="15000"/>
            <a:lumOff val="85000"/>
          </a:schemeClr>
        </a:solidFill>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2"/>
    </cs:fontRef>
    <cs:spPr>
      <a:ln w="9525">
        <a:solidFill>
          <a:schemeClr val="tx2">
            <a:lumMod val="60000"/>
            <a:lumOff val="40000"/>
          </a:schemeClr>
        </a:solidFill>
        <a:prstDash val="dash"/>
      </a:ln>
    </cs:spPr>
  </cs:dropLine>
  <cs:errorBar>
    <cs:lnRef idx="0"/>
    <cs:fillRef idx="0"/>
    <cs:effectRef idx="0"/>
    <cs:fontRef idx="minor">
      <a:schemeClr val="tx2"/>
    </cs:fontRef>
    <cs:spPr>
      <a:ln w="9525">
        <a:solidFill>
          <a:schemeClr val="tx2">
            <a:lumMod val="75000"/>
            <a:lumOff val="25000"/>
          </a:schemeClr>
        </a:solidFill>
        <a:round/>
      </a:ln>
    </cs:spPr>
  </cs:errorBar>
  <cs:floor>
    <cs:lnRef idx="0"/>
    <cs:fillRef idx="0"/>
    <cs:effectRef idx="0"/>
    <cs:fontRef idx="minor">
      <a:schemeClr val="tx2"/>
    </cs:fontRef>
  </cs:floor>
  <cs:gridlineMajor>
    <cs:lnRef idx="0"/>
    <cs:fillRef idx="0"/>
    <cs:effectRef idx="0"/>
    <cs:fontRef idx="minor">
      <a:schemeClr val="tx2"/>
    </cs:fontRef>
    <cs:spPr>
      <a:ln w="9525" cap="flat" cmpd="sng" algn="ctr">
        <a:solidFill>
          <a:schemeClr val="tx2">
            <a:lumMod val="15000"/>
            <a:lumOff val="85000"/>
          </a:schemeClr>
        </a:solidFill>
        <a:round/>
      </a:ln>
    </cs:spPr>
  </cs:gridlineMajor>
  <cs:gridlineMinor>
    <cs:lnRef idx="0"/>
    <cs:fillRef idx="0"/>
    <cs:effectRef idx="0"/>
    <cs:fontRef idx="minor">
      <a:schemeClr val="tx2"/>
    </cs:fontRef>
    <cs:spPr>
      <a:ln>
        <a:solidFill>
          <a:schemeClr val="tx2">
            <a:lumMod val="5000"/>
            <a:lumOff val="95000"/>
          </a:schemeClr>
        </a:solidFill>
      </a:ln>
    </cs:spPr>
  </cs:gridlineMinor>
  <cs:hiLoLine>
    <cs:lnRef idx="0"/>
    <cs:fillRef idx="0"/>
    <cs:effectRef idx="0"/>
    <cs:fontRef idx="minor">
      <a:schemeClr val="tx2"/>
    </cs:fontRef>
    <cs:spPr>
      <a:ln w="9525">
        <a:solidFill>
          <a:schemeClr val="tx2">
            <a:lumMod val="60000"/>
            <a:lumOff val="40000"/>
          </a:schemeClr>
        </a:solidFill>
        <a:prstDash val="dash"/>
      </a:ln>
    </cs:spPr>
  </cs:hiLoLine>
  <cs:leaderLine>
    <cs:lnRef idx="0"/>
    <cs:fillRef idx="0"/>
    <cs:effectRef idx="0"/>
    <cs:fontRef idx="minor">
      <a:schemeClr val="tx2"/>
    </cs:fontRef>
    <cs:spPr>
      <a:ln w="9525">
        <a:solidFill>
          <a:schemeClr val="tx2">
            <a:lumMod val="35000"/>
            <a:lumOff val="65000"/>
          </a:schemeClr>
        </a:solidFill>
      </a:ln>
    </cs:spPr>
  </cs:leaderLine>
  <cs:legend>
    <cs:lnRef idx="0"/>
    <cs:fillRef idx="0"/>
    <cs:effectRef idx="0"/>
    <cs:fontRef idx="minor">
      <a:schemeClr val="tx2"/>
    </cs:fontRef>
    <cs:defRPr sz="900" kern="1200"/>
  </cs:legend>
  <cs:plotArea>
    <cs:lnRef idx="0"/>
    <cs:fillRef idx="0"/>
    <cs:effectRef idx="0"/>
    <cs:fontRef idx="minor">
      <a:schemeClr val="tx2"/>
    </cs:fontRef>
  </cs:plotArea>
  <cs:plotArea3D>
    <cs:lnRef idx="0"/>
    <cs:fillRef idx="0"/>
    <cs:effectRef idx="0"/>
    <cs:fontRef idx="minor">
      <a:schemeClr val="tx2"/>
    </cs:fontRef>
  </cs:plotArea3D>
  <cs:seriesAxis>
    <cs:lnRef idx="0"/>
    <cs:fillRef idx="0"/>
    <cs:effectRef idx="0"/>
    <cs:fontRef idx="minor">
      <a:schemeClr val="tx2"/>
    </cs:fontRef>
    <cs:spPr>
      <a:ln w="9525" cap="flat" cmpd="sng" algn="ctr">
        <a:solidFill>
          <a:schemeClr val="tx2">
            <a:lumMod val="15000"/>
            <a:lumOff val="85000"/>
          </a:schemeClr>
        </a:solidFill>
        <a:round/>
      </a:ln>
    </cs:spPr>
    <cs:defRPr sz="900" kern="1200"/>
  </cs:seriesAxis>
  <cs:seriesLine>
    <cs:lnRef idx="0"/>
    <cs:fillRef idx="0"/>
    <cs:effectRef idx="0"/>
    <cs:fontRef idx="minor">
      <a:schemeClr val="tx2"/>
    </cs:fontRef>
    <cs:spPr>
      <a:ln w="9525">
        <a:solidFill>
          <a:schemeClr val="tx2">
            <a:lumMod val="60000"/>
            <a:lumOff val="40000"/>
          </a:schemeClr>
        </a:solidFill>
        <a:prstDash val="dash"/>
      </a:ln>
    </cs:spPr>
  </cs:seriesLine>
  <cs:title>
    <cs:lnRef idx="0"/>
    <cs:fillRef idx="0"/>
    <cs:effectRef idx="0"/>
    <cs:fontRef idx="minor">
      <a:schemeClr val="tx2"/>
    </cs:fontRef>
    <cs:defRPr sz="1600" b="1" kern="1200"/>
  </cs:title>
  <cs:trendline>
    <cs:lnRef idx="0">
      <cs:styleClr val="auto"/>
    </cs:lnRef>
    <cs:fillRef idx="0"/>
    <cs:effectRef idx="0"/>
    <cs:fontRef idx="minor">
      <a:schemeClr val="tx2"/>
    </cs:fontRef>
    <cs:spPr>
      <a:ln w="19050" cap="rnd">
        <a:solidFill>
          <a:schemeClr val="phClr"/>
        </a:solidFill>
        <a:prstDash val="sysDash"/>
      </a:ln>
    </cs:spPr>
  </cs:trendline>
  <cs:trendlineLabel>
    <cs:lnRef idx="0"/>
    <cs:fillRef idx="0"/>
    <cs:effectRef idx="0"/>
    <cs:fontRef idx="minor">
      <a:schemeClr val="tx2"/>
    </cs:fontRef>
    <cs:defRPr sz="900" kern="1200"/>
  </cs:trendlineLabel>
  <cs:upBar>
    <cs:lnRef idx="0"/>
    <cs:fillRef idx="0"/>
    <cs:effectRef idx="0"/>
    <cs:fontRef idx="minor">
      <a:schemeClr val="tx2"/>
    </cs:fontRef>
    <cs:spPr>
      <a:solidFill>
        <a:schemeClr val="lt1"/>
      </a:solidFill>
      <a:ln w="9525">
        <a:solidFill>
          <a:schemeClr val="tx1">
            <a:lumMod val="15000"/>
            <a:lumOff val="85000"/>
          </a:schemeClr>
        </a:solidFill>
      </a:ln>
    </cs:spPr>
  </cs:upBar>
  <cs:valueAxis>
    <cs:lnRef idx="0"/>
    <cs:fillRef idx="0"/>
    <cs:effectRef idx="0"/>
    <cs:fontRef idx="minor">
      <a:schemeClr val="tx2"/>
    </cs:fontRef>
    <cs:defRPr sz="900" kern="1200"/>
  </cs:valueAxis>
  <cs:wall>
    <cs:lnRef idx="0"/>
    <cs:fillRef idx="0"/>
    <cs:effectRef idx="0"/>
    <cs:fontRef idx="minor">
      <a:schemeClr val="tx2"/>
    </cs:fontRef>
  </cs:wall>
</cs:chartStyle>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5A27EB42-0F33-4276-9925-F61E9C8EC754}" type="doc">
      <dgm:prSet loTypeId="urn:microsoft.com/office/officeart/2005/8/layout/balance1" loCatId="relationship" qsTypeId="urn:microsoft.com/office/officeart/2005/8/quickstyle/simple1" qsCatId="simple" csTypeId="urn:microsoft.com/office/officeart/2005/8/colors/accent1_2" csCatId="accent1" phldr="1"/>
      <dgm:spPr>
        <a:scene3d>
          <a:camera prst="orthographicFront"/>
          <a:lightRig rig="twoPt" dir="t"/>
        </a:scene3d>
      </dgm:spPr>
      <dgm:t>
        <a:bodyPr/>
        <a:lstStyle/>
        <a:p>
          <a:endParaRPr lang="en-AU"/>
        </a:p>
      </dgm:t>
    </dgm:pt>
    <dgm:pt modelId="{E8D1F3AC-4DF8-41D3-A5BF-4DFFF9BD6973}">
      <dgm:prSet phldrT="[Text]" custT="1"/>
      <dgm:spPr>
        <a:solidFill>
          <a:schemeClr val="accent6">
            <a:lumMod val="20000"/>
            <a:lumOff val="80000"/>
            <a:alpha val="90000"/>
          </a:schemeClr>
        </a:solidFill>
        <a:scene3d>
          <a:camera prst="orthographicFront"/>
          <a:lightRig rig="twoPt" dir="t"/>
        </a:scene3d>
        <a:sp3d contourW="12700">
          <a:contourClr>
            <a:srgbClr val="7030A0"/>
          </a:contourClr>
        </a:sp3d>
      </dgm:spPr>
      <dgm:t>
        <a:bodyPr/>
        <a:lstStyle/>
        <a:p>
          <a:r>
            <a:rPr lang="en-AU" sz="4800" dirty="0">
              <a:solidFill>
                <a:srgbClr val="7030A0"/>
              </a:solidFill>
            </a:rPr>
            <a:t>Upper pole fullness</a:t>
          </a:r>
        </a:p>
      </dgm:t>
    </dgm:pt>
    <dgm:pt modelId="{00C61080-A93F-405D-BCB5-C074C35688E7}" type="parTrans" cxnId="{6BC1B77E-3469-4759-AB7B-9AA02499DF40}">
      <dgm:prSet/>
      <dgm:spPr/>
      <dgm:t>
        <a:bodyPr/>
        <a:lstStyle/>
        <a:p>
          <a:endParaRPr lang="en-AU"/>
        </a:p>
      </dgm:t>
    </dgm:pt>
    <dgm:pt modelId="{3855ACF3-98EF-4D52-949A-1B0E3FB2B17F}" type="sibTrans" cxnId="{6BC1B77E-3469-4759-AB7B-9AA02499DF40}">
      <dgm:prSet/>
      <dgm:spPr/>
      <dgm:t>
        <a:bodyPr/>
        <a:lstStyle/>
        <a:p>
          <a:endParaRPr lang="en-AU"/>
        </a:p>
      </dgm:t>
    </dgm:pt>
    <dgm:pt modelId="{ABEEE47D-BB8B-4C66-BAE4-B9320F5CAEF4}">
      <dgm:prSet phldrT="[Text]"/>
      <dgm:spPr>
        <a:solidFill>
          <a:schemeClr val="accent6">
            <a:lumMod val="20000"/>
            <a:lumOff val="80000"/>
          </a:schemeClr>
        </a:solidFill>
        <a:scene3d>
          <a:camera prst="orthographicFront"/>
          <a:lightRig rig="twoPt" dir="t"/>
        </a:scene3d>
        <a:sp3d contourW="12700">
          <a:contourClr>
            <a:srgbClr val="7030A0"/>
          </a:contourClr>
        </a:sp3d>
      </dgm:spPr>
      <dgm:t>
        <a:bodyPr/>
        <a:lstStyle/>
        <a:p>
          <a:r>
            <a:rPr lang="en-AU" dirty="0">
              <a:solidFill>
                <a:srgbClr val="7030A0"/>
              </a:solidFill>
            </a:rPr>
            <a:t>cost</a:t>
          </a:r>
        </a:p>
      </dgm:t>
    </dgm:pt>
    <dgm:pt modelId="{63FDD7BF-2C6D-4EE5-9031-8AA25D4D38B0}" type="parTrans" cxnId="{B84C1CDA-B9A6-4352-A27F-9CF8024A4AF4}">
      <dgm:prSet/>
      <dgm:spPr/>
      <dgm:t>
        <a:bodyPr/>
        <a:lstStyle/>
        <a:p>
          <a:endParaRPr lang="en-AU"/>
        </a:p>
      </dgm:t>
    </dgm:pt>
    <dgm:pt modelId="{C157AF17-F0B9-4853-A412-62A3C162507D}" type="sibTrans" cxnId="{B84C1CDA-B9A6-4352-A27F-9CF8024A4AF4}">
      <dgm:prSet/>
      <dgm:spPr/>
      <dgm:t>
        <a:bodyPr/>
        <a:lstStyle/>
        <a:p>
          <a:endParaRPr lang="en-AU"/>
        </a:p>
      </dgm:t>
    </dgm:pt>
    <dgm:pt modelId="{BB1AA8E7-5D8D-425E-92CE-77053F7241F3}">
      <dgm:prSet phldrT="[Text]"/>
      <dgm:spPr>
        <a:solidFill>
          <a:schemeClr val="accent6">
            <a:lumMod val="20000"/>
            <a:lumOff val="80000"/>
          </a:schemeClr>
        </a:solidFill>
        <a:scene3d>
          <a:camera prst="orthographicFront"/>
          <a:lightRig rig="twoPt" dir="t"/>
        </a:scene3d>
        <a:sp3d contourW="12700">
          <a:contourClr>
            <a:srgbClr val="7030A0"/>
          </a:contourClr>
        </a:sp3d>
      </dgm:spPr>
      <dgm:t>
        <a:bodyPr/>
        <a:lstStyle/>
        <a:p>
          <a:r>
            <a:rPr lang="en-AU" dirty="0">
              <a:solidFill>
                <a:srgbClr val="002060"/>
              </a:solidFill>
            </a:rPr>
            <a:t>Bottoming out</a:t>
          </a:r>
        </a:p>
      </dgm:t>
    </dgm:pt>
    <dgm:pt modelId="{D823EC26-6F62-4F97-81B4-E8A236683E08}" type="parTrans" cxnId="{B7A474A1-80A6-40A5-A547-D5760BEE5BB4}">
      <dgm:prSet/>
      <dgm:spPr/>
      <dgm:t>
        <a:bodyPr/>
        <a:lstStyle/>
        <a:p>
          <a:endParaRPr lang="en-AU"/>
        </a:p>
      </dgm:t>
    </dgm:pt>
    <dgm:pt modelId="{E5602516-3E24-4A0B-B452-84A0EA747556}" type="sibTrans" cxnId="{B7A474A1-80A6-40A5-A547-D5760BEE5BB4}">
      <dgm:prSet/>
      <dgm:spPr/>
      <dgm:t>
        <a:bodyPr/>
        <a:lstStyle/>
        <a:p>
          <a:endParaRPr lang="en-AU"/>
        </a:p>
      </dgm:t>
    </dgm:pt>
    <dgm:pt modelId="{02B5165B-9746-4221-85B3-50B3ABECD028}">
      <dgm:prSet phldrT="[Text]" custT="1"/>
      <dgm:spPr>
        <a:solidFill>
          <a:schemeClr val="accent6">
            <a:lumMod val="20000"/>
            <a:lumOff val="80000"/>
            <a:alpha val="90000"/>
          </a:schemeClr>
        </a:solidFill>
        <a:scene3d>
          <a:camera prst="orthographicFront"/>
          <a:lightRig rig="twoPt" dir="t"/>
        </a:scene3d>
        <a:sp3d contourW="12700">
          <a:contourClr>
            <a:srgbClr val="7030A0"/>
          </a:contourClr>
        </a:sp3d>
      </dgm:spPr>
      <dgm:t>
        <a:bodyPr/>
        <a:lstStyle/>
        <a:p>
          <a:r>
            <a:rPr lang="en-AU" sz="4800" dirty="0"/>
            <a:t>ptosis</a:t>
          </a:r>
        </a:p>
      </dgm:t>
    </dgm:pt>
    <dgm:pt modelId="{1E717CB0-E781-4C88-996B-595D382F1506}" type="parTrans" cxnId="{392F562E-FE8F-40AC-B392-CA839A742AB9}">
      <dgm:prSet/>
      <dgm:spPr/>
      <dgm:t>
        <a:bodyPr/>
        <a:lstStyle/>
        <a:p>
          <a:endParaRPr lang="en-AU"/>
        </a:p>
      </dgm:t>
    </dgm:pt>
    <dgm:pt modelId="{F74409F9-05E5-4858-B18D-5A9F4B048218}" type="sibTrans" cxnId="{392F562E-FE8F-40AC-B392-CA839A742AB9}">
      <dgm:prSet/>
      <dgm:spPr/>
      <dgm:t>
        <a:bodyPr/>
        <a:lstStyle/>
        <a:p>
          <a:endParaRPr lang="en-AU"/>
        </a:p>
      </dgm:t>
    </dgm:pt>
    <dgm:pt modelId="{9B36924D-9301-40E2-A9C3-099C7CD31159}">
      <dgm:prSet phldrT="[Text]"/>
      <dgm:spPr>
        <a:solidFill>
          <a:schemeClr val="accent6">
            <a:lumMod val="20000"/>
            <a:lumOff val="80000"/>
          </a:schemeClr>
        </a:solidFill>
        <a:scene3d>
          <a:camera prst="orthographicFront"/>
          <a:lightRig rig="twoPt" dir="t"/>
        </a:scene3d>
        <a:sp3d contourW="12700">
          <a:contourClr>
            <a:srgbClr val="7030A0"/>
          </a:contourClr>
        </a:sp3d>
      </dgm:spPr>
      <dgm:t>
        <a:bodyPr/>
        <a:lstStyle/>
        <a:p>
          <a:r>
            <a:rPr lang="en-AU" dirty="0">
              <a:solidFill>
                <a:srgbClr val="7030A0"/>
              </a:solidFill>
            </a:rPr>
            <a:t>Double capsule</a:t>
          </a:r>
        </a:p>
      </dgm:t>
    </dgm:pt>
    <dgm:pt modelId="{B53EB8E6-838F-4AE7-9581-339ECF6C9273}" type="parTrans" cxnId="{51CEB7C9-0375-4CD5-ABFD-6F04E1D8832C}">
      <dgm:prSet/>
      <dgm:spPr/>
      <dgm:t>
        <a:bodyPr/>
        <a:lstStyle/>
        <a:p>
          <a:endParaRPr lang="en-AU"/>
        </a:p>
      </dgm:t>
    </dgm:pt>
    <dgm:pt modelId="{53E202CA-6B74-42FC-82A9-7BE0B7530169}" type="sibTrans" cxnId="{51CEB7C9-0375-4CD5-ABFD-6F04E1D8832C}">
      <dgm:prSet/>
      <dgm:spPr/>
      <dgm:t>
        <a:bodyPr/>
        <a:lstStyle/>
        <a:p>
          <a:endParaRPr lang="en-AU"/>
        </a:p>
      </dgm:t>
    </dgm:pt>
    <dgm:pt modelId="{66A146EC-03A4-446D-91CF-F43BFB54411F}">
      <dgm:prSet phldrT="[Text]"/>
      <dgm:spPr>
        <a:solidFill>
          <a:schemeClr val="accent6">
            <a:lumMod val="20000"/>
            <a:lumOff val="80000"/>
          </a:schemeClr>
        </a:solidFill>
        <a:scene3d>
          <a:camera prst="orthographicFront"/>
          <a:lightRig rig="twoPt" dir="t"/>
        </a:scene3d>
        <a:sp3d contourW="12700">
          <a:contourClr>
            <a:srgbClr val="7030A0"/>
          </a:contourClr>
        </a:sp3d>
      </dgm:spPr>
      <dgm:t>
        <a:bodyPr/>
        <a:lstStyle/>
        <a:p>
          <a:r>
            <a:rPr lang="en-AU" dirty="0">
              <a:solidFill>
                <a:schemeClr val="accent6">
                  <a:lumMod val="50000"/>
                </a:schemeClr>
              </a:solidFill>
            </a:rPr>
            <a:t>seromas</a:t>
          </a:r>
        </a:p>
      </dgm:t>
    </dgm:pt>
    <dgm:pt modelId="{338D9281-C100-4659-9B48-21ADD6837725}" type="parTrans" cxnId="{3A05E85A-4A86-4947-B7CD-3CFFFD0AD62C}">
      <dgm:prSet/>
      <dgm:spPr/>
      <dgm:t>
        <a:bodyPr/>
        <a:lstStyle/>
        <a:p>
          <a:endParaRPr lang="en-AU"/>
        </a:p>
      </dgm:t>
    </dgm:pt>
    <dgm:pt modelId="{FFBCB6FF-77D8-4ECA-A07E-3D35916468EB}" type="sibTrans" cxnId="{3A05E85A-4A86-4947-B7CD-3CFFFD0AD62C}">
      <dgm:prSet/>
      <dgm:spPr/>
      <dgm:t>
        <a:bodyPr/>
        <a:lstStyle/>
        <a:p>
          <a:endParaRPr lang="en-AU"/>
        </a:p>
      </dgm:t>
    </dgm:pt>
    <dgm:pt modelId="{B8C4E1B1-8FCE-456C-AD77-A54A64155F97}">
      <dgm:prSet phldrT="[Text]"/>
      <dgm:spPr>
        <a:solidFill>
          <a:schemeClr val="accent6">
            <a:lumMod val="20000"/>
            <a:lumOff val="80000"/>
          </a:schemeClr>
        </a:solidFill>
        <a:scene3d>
          <a:camera prst="orthographicFront"/>
          <a:lightRig rig="twoPt" dir="t"/>
        </a:scene3d>
        <a:sp3d contourW="12700">
          <a:contourClr>
            <a:srgbClr val="7030A0"/>
          </a:contourClr>
        </a:sp3d>
      </dgm:spPr>
      <dgm:t>
        <a:bodyPr/>
        <a:lstStyle/>
        <a:p>
          <a:r>
            <a:rPr lang="en-AU" dirty="0">
              <a:solidFill>
                <a:srgbClr val="002060"/>
              </a:solidFill>
            </a:rPr>
            <a:t>capsule</a:t>
          </a:r>
        </a:p>
      </dgm:t>
    </dgm:pt>
    <dgm:pt modelId="{D902A672-E95E-438E-9215-43B30A4EDEA4}" type="parTrans" cxnId="{7C481990-CFF4-47C0-8821-8B9AA1448FD6}">
      <dgm:prSet/>
      <dgm:spPr/>
      <dgm:t>
        <a:bodyPr/>
        <a:lstStyle/>
        <a:p>
          <a:endParaRPr lang="en-AU"/>
        </a:p>
      </dgm:t>
    </dgm:pt>
    <dgm:pt modelId="{5D47DD6C-EF38-4D67-B551-C4706697FE5E}" type="sibTrans" cxnId="{7C481990-CFF4-47C0-8821-8B9AA1448FD6}">
      <dgm:prSet/>
      <dgm:spPr/>
      <dgm:t>
        <a:bodyPr/>
        <a:lstStyle/>
        <a:p>
          <a:endParaRPr lang="en-AU"/>
        </a:p>
      </dgm:t>
    </dgm:pt>
    <dgm:pt modelId="{F10423A5-5D82-4256-9A70-FD6B10B74666}" type="pres">
      <dgm:prSet presAssocID="{5A27EB42-0F33-4276-9925-F61E9C8EC754}" presName="outerComposite" presStyleCnt="0">
        <dgm:presLayoutVars>
          <dgm:chMax val="2"/>
          <dgm:animLvl val="lvl"/>
          <dgm:resizeHandles val="exact"/>
        </dgm:presLayoutVars>
      </dgm:prSet>
      <dgm:spPr/>
    </dgm:pt>
    <dgm:pt modelId="{479BA8C3-0CF1-474D-B88F-C3A636CAEC36}" type="pres">
      <dgm:prSet presAssocID="{5A27EB42-0F33-4276-9925-F61E9C8EC754}" presName="dummyMaxCanvas" presStyleCnt="0"/>
      <dgm:spPr>
        <a:scene3d>
          <a:camera prst="orthographicFront"/>
          <a:lightRig rig="twoPt" dir="t"/>
        </a:scene3d>
        <a:sp3d contourW="12700">
          <a:contourClr>
            <a:srgbClr val="7030A0"/>
          </a:contourClr>
        </a:sp3d>
      </dgm:spPr>
    </dgm:pt>
    <dgm:pt modelId="{1DAB3A4E-B447-407D-B74E-9838A6E47220}" type="pres">
      <dgm:prSet presAssocID="{5A27EB42-0F33-4276-9925-F61E9C8EC754}" presName="parentComposite" presStyleCnt="0"/>
      <dgm:spPr>
        <a:scene3d>
          <a:camera prst="orthographicFront"/>
          <a:lightRig rig="twoPt" dir="t"/>
        </a:scene3d>
        <a:sp3d contourW="12700">
          <a:contourClr>
            <a:srgbClr val="7030A0"/>
          </a:contourClr>
        </a:sp3d>
      </dgm:spPr>
    </dgm:pt>
    <dgm:pt modelId="{ADBB439F-431D-4AEB-95A5-01632C8222E5}" type="pres">
      <dgm:prSet presAssocID="{5A27EB42-0F33-4276-9925-F61E9C8EC754}" presName="parent1" presStyleLbl="alignAccFollowNode1" presStyleIdx="0" presStyleCnt="4">
        <dgm:presLayoutVars>
          <dgm:chMax val="4"/>
        </dgm:presLayoutVars>
      </dgm:prSet>
      <dgm:spPr/>
    </dgm:pt>
    <dgm:pt modelId="{252462F7-9814-473D-A77D-DB007F9CAF34}" type="pres">
      <dgm:prSet presAssocID="{5A27EB42-0F33-4276-9925-F61E9C8EC754}" presName="parent2" presStyleLbl="alignAccFollowNode1" presStyleIdx="1" presStyleCnt="4" custLinFactNeighborX="17868" custLinFactNeighborY="-3759">
        <dgm:presLayoutVars>
          <dgm:chMax val="4"/>
        </dgm:presLayoutVars>
      </dgm:prSet>
      <dgm:spPr/>
    </dgm:pt>
    <dgm:pt modelId="{B0262CF8-6CB8-4CAF-BE5D-CC1C7407ADA7}" type="pres">
      <dgm:prSet presAssocID="{5A27EB42-0F33-4276-9925-F61E9C8EC754}" presName="childrenComposite" presStyleCnt="0"/>
      <dgm:spPr>
        <a:scene3d>
          <a:camera prst="orthographicFront"/>
          <a:lightRig rig="twoPt" dir="t"/>
        </a:scene3d>
        <a:sp3d contourW="12700">
          <a:contourClr>
            <a:srgbClr val="7030A0"/>
          </a:contourClr>
        </a:sp3d>
      </dgm:spPr>
    </dgm:pt>
    <dgm:pt modelId="{DA592CE4-D898-4F30-A000-BE44B78FC948}" type="pres">
      <dgm:prSet presAssocID="{5A27EB42-0F33-4276-9925-F61E9C8EC754}" presName="dummyMaxCanvas_ChildArea" presStyleCnt="0"/>
      <dgm:spPr>
        <a:scene3d>
          <a:camera prst="orthographicFront"/>
          <a:lightRig rig="twoPt" dir="t"/>
        </a:scene3d>
        <a:sp3d contourW="12700">
          <a:contourClr>
            <a:srgbClr val="7030A0"/>
          </a:contourClr>
        </a:sp3d>
      </dgm:spPr>
    </dgm:pt>
    <dgm:pt modelId="{2B8AD152-BFD1-4730-A4E2-6379545285E3}" type="pres">
      <dgm:prSet presAssocID="{5A27EB42-0F33-4276-9925-F61E9C8EC754}" presName="fulcrum" presStyleLbl="alignAccFollowNode1" presStyleIdx="2" presStyleCnt="4"/>
      <dgm:spPr>
        <a:scene3d>
          <a:camera prst="orthographicFront"/>
          <a:lightRig rig="twoPt" dir="t"/>
        </a:scene3d>
        <a:sp3d contourW="12700">
          <a:contourClr>
            <a:srgbClr val="7030A0"/>
          </a:contourClr>
        </a:sp3d>
      </dgm:spPr>
    </dgm:pt>
    <dgm:pt modelId="{C15466C1-5FA8-457B-AAA3-85489C48167A}" type="pres">
      <dgm:prSet presAssocID="{5A27EB42-0F33-4276-9925-F61E9C8EC754}" presName="balance_23" presStyleLbl="alignAccFollowNode1" presStyleIdx="3" presStyleCnt="4">
        <dgm:presLayoutVars>
          <dgm:bulletEnabled val="1"/>
        </dgm:presLayoutVars>
      </dgm:prSet>
      <dgm:spPr>
        <a:scene3d>
          <a:camera prst="orthographicFront"/>
          <a:lightRig rig="twoPt" dir="t"/>
        </a:scene3d>
        <a:sp3d contourW="12700">
          <a:contourClr>
            <a:srgbClr val="7030A0"/>
          </a:contourClr>
        </a:sp3d>
      </dgm:spPr>
    </dgm:pt>
    <dgm:pt modelId="{9B46435B-EB69-4D26-BCD4-436337FA48ED}" type="pres">
      <dgm:prSet presAssocID="{5A27EB42-0F33-4276-9925-F61E9C8EC754}" presName="right_23_1" presStyleLbl="node1" presStyleIdx="0" presStyleCnt="5">
        <dgm:presLayoutVars>
          <dgm:bulletEnabled val="1"/>
        </dgm:presLayoutVars>
      </dgm:prSet>
      <dgm:spPr/>
    </dgm:pt>
    <dgm:pt modelId="{AAF644E9-23B0-4854-8167-9B0E040F0C3F}" type="pres">
      <dgm:prSet presAssocID="{5A27EB42-0F33-4276-9925-F61E9C8EC754}" presName="right_23_2" presStyleLbl="node1" presStyleIdx="1" presStyleCnt="5">
        <dgm:presLayoutVars>
          <dgm:bulletEnabled val="1"/>
        </dgm:presLayoutVars>
      </dgm:prSet>
      <dgm:spPr/>
    </dgm:pt>
    <dgm:pt modelId="{919E3960-72FD-4709-8703-4AABDEB28842}" type="pres">
      <dgm:prSet presAssocID="{5A27EB42-0F33-4276-9925-F61E9C8EC754}" presName="right_23_3" presStyleLbl="node1" presStyleIdx="2" presStyleCnt="5">
        <dgm:presLayoutVars>
          <dgm:bulletEnabled val="1"/>
        </dgm:presLayoutVars>
      </dgm:prSet>
      <dgm:spPr/>
    </dgm:pt>
    <dgm:pt modelId="{F2AC81D6-E35C-4162-AEA0-4E691C622EAF}" type="pres">
      <dgm:prSet presAssocID="{5A27EB42-0F33-4276-9925-F61E9C8EC754}" presName="left_23_1" presStyleLbl="node1" presStyleIdx="3" presStyleCnt="5">
        <dgm:presLayoutVars>
          <dgm:bulletEnabled val="1"/>
        </dgm:presLayoutVars>
      </dgm:prSet>
      <dgm:spPr/>
    </dgm:pt>
    <dgm:pt modelId="{C14DAD57-057E-4530-A464-CAD532684622}" type="pres">
      <dgm:prSet presAssocID="{5A27EB42-0F33-4276-9925-F61E9C8EC754}" presName="left_23_2" presStyleLbl="node1" presStyleIdx="4" presStyleCnt="5">
        <dgm:presLayoutVars>
          <dgm:bulletEnabled val="1"/>
        </dgm:presLayoutVars>
      </dgm:prSet>
      <dgm:spPr/>
    </dgm:pt>
  </dgm:ptLst>
  <dgm:cxnLst>
    <dgm:cxn modelId="{BF2B1406-66AA-416F-9203-9501174077FA}" type="presOf" srcId="{B8C4E1B1-8FCE-456C-AD77-A54A64155F97}" destId="{919E3960-72FD-4709-8703-4AABDEB28842}" srcOrd="0" destOrd="0" presId="urn:microsoft.com/office/officeart/2005/8/layout/balance1"/>
    <dgm:cxn modelId="{A4E1760E-85CE-468B-8F29-37F49C9DA5BF}" type="presOf" srcId="{E8D1F3AC-4DF8-41D3-A5BF-4DFFF9BD6973}" destId="{ADBB439F-431D-4AEB-95A5-01632C8222E5}" srcOrd="0" destOrd="0" presId="urn:microsoft.com/office/officeart/2005/8/layout/balance1"/>
    <dgm:cxn modelId="{980EC919-B526-4F26-96FD-C208319ABBF4}" type="presOf" srcId="{9B36924D-9301-40E2-A9C3-099C7CD31159}" destId="{9B46435B-EB69-4D26-BCD4-436337FA48ED}" srcOrd="0" destOrd="0" presId="urn:microsoft.com/office/officeart/2005/8/layout/balance1"/>
    <dgm:cxn modelId="{392F562E-FE8F-40AC-B392-CA839A742AB9}" srcId="{5A27EB42-0F33-4276-9925-F61E9C8EC754}" destId="{02B5165B-9746-4221-85B3-50B3ABECD028}" srcOrd="1" destOrd="0" parTransId="{1E717CB0-E781-4C88-996B-595D382F1506}" sibTransId="{F74409F9-05E5-4858-B18D-5A9F4B048218}"/>
    <dgm:cxn modelId="{3A10524F-827E-460A-BCC5-FD790B46118C}" type="presOf" srcId="{66A146EC-03A4-446D-91CF-F43BFB54411F}" destId="{AAF644E9-23B0-4854-8167-9B0E040F0C3F}" srcOrd="0" destOrd="0" presId="urn:microsoft.com/office/officeart/2005/8/layout/balance1"/>
    <dgm:cxn modelId="{3A05E85A-4A86-4947-B7CD-3CFFFD0AD62C}" srcId="{02B5165B-9746-4221-85B3-50B3ABECD028}" destId="{66A146EC-03A4-446D-91CF-F43BFB54411F}" srcOrd="1" destOrd="0" parTransId="{338D9281-C100-4659-9B48-21ADD6837725}" sibTransId="{FFBCB6FF-77D8-4ECA-A07E-3D35916468EB}"/>
    <dgm:cxn modelId="{6BC1B77E-3469-4759-AB7B-9AA02499DF40}" srcId="{5A27EB42-0F33-4276-9925-F61E9C8EC754}" destId="{E8D1F3AC-4DF8-41D3-A5BF-4DFFF9BD6973}" srcOrd="0" destOrd="0" parTransId="{00C61080-A93F-405D-BCB5-C074C35688E7}" sibTransId="{3855ACF3-98EF-4D52-949A-1B0E3FB2B17F}"/>
    <dgm:cxn modelId="{7C481990-CFF4-47C0-8821-8B9AA1448FD6}" srcId="{02B5165B-9746-4221-85B3-50B3ABECD028}" destId="{B8C4E1B1-8FCE-456C-AD77-A54A64155F97}" srcOrd="2" destOrd="0" parTransId="{D902A672-E95E-438E-9215-43B30A4EDEA4}" sibTransId="{5D47DD6C-EF38-4D67-B551-C4706697FE5E}"/>
    <dgm:cxn modelId="{B7A474A1-80A6-40A5-A547-D5760BEE5BB4}" srcId="{E8D1F3AC-4DF8-41D3-A5BF-4DFFF9BD6973}" destId="{BB1AA8E7-5D8D-425E-92CE-77053F7241F3}" srcOrd="1" destOrd="0" parTransId="{D823EC26-6F62-4F97-81B4-E8A236683E08}" sibTransId="{E5602516-3E24-4A0B-B452-84A0EA747556}"/>
    <dgm:cxn modelId="{DBCBE9AA-819B-482F-90FA-5986E1A5AD2A}" type="presOf" srcId="{02B5165B-9746-4221-85B3-50B3ABECD028}" destId="{252462F7-9814-473D-A77D-DB007F9CAF34}" srcOrd="0" destOrd="0" presId="urn:microsoft.com/office/officeart/2005/8/layout/balance1"/>
    <dgm:cxn modelId="{ABA390B1-E020-4CCD-9329-3C15F880CB41}" type="presOf" srcId="{ABEEE47D-BB8B-4C66-BAE4-B9320F5CAEF4}" destId="{F2AC81D6-E35C-4162-AEA0-4E691C622EAF}" srcOrd="0" destOrd="0" presId="urn:microsoft.com/office/officeart/2005/8/layout/balance1"/>
    <dgm:cxn modelId="{51CEB7C9-0375-4CD5-ABFD-6F04E1D8832C}" srcId="{02B5165B-9746-4221-85B3-50B3ABECD028}" destId="{9B36924D-9301-40E2-A9C3-099C7CD31159}" srcOrd="0" destOrd="0" parTransId="{B53EB8E6-838F-4AE7-9581-339ECF6C9273}" sibTransId="{53E202CA-6B74-42FC-82A9-7BE0B7530169}"/>
    <dgm:cxn modelId="{A758DED6-42C8-43CC-8689-3346C0FA7C0C}" type="presOf" srcId="{BB1AA8E7-5D8D-425E-92CE-77053F7241F3}" destId="{C14DAD57-057E-4530-A464-CAD532684622}" srcOrd="0" destOrd="0" presId="urn:microsoft.com/office/officeart/2005/8/layout/balance1"/>
    <dgm:cxn modelId="{B84C1CDA-B9A6-4352-A27F-9CF8024A4AF4}" srcId="{E8D1F3AC-4DF8-41D3-A5BF-4DFFF9BD6973}" destId="{ABEEE47D-BB8B-4C66-BAE4-B9320F5CAEF4}" srcOrd="0" destOrd="0" parTransId="{63FDD7BF-2C6D-4EE5-9031-8AA25D4D38B0}" sibTransId="{C157AF17-F0B9-4853-A412-62A3C162507D}"/>
    <dgm:cxn modelId="{2BC443EC-F5C1-4D85-B79D-E0A84D524476}" type="presOf" srcId="{5A27EB42-0F33-4276-9925-F61E9C8EC754}" destId="{F10423A5-5D82-4256-9A70-FD6B10B74666}" srcOrd="0" destOrd="0" presId="urn:microsoft.com/office/officeart/2005/8/layout/balance1"/>
    <dgm:cxn modelId="{FE826CCC-7226-4770-9515-E4E26A49010D}" type="presParOf" srcId="{F10423A5-5D82-4256-9A70-FD6B10B74666}" destId="{479BA8C3-0CF1-474D-B88F-C3A636CAEC36}" srcOrd="0" destOrd="0" presId="urn:microsoft.com/office/officeart/2005/8/layout/balance1"/>
    <dgm:cxn modelId="{CC3CDB56-8C27-4893-B4DF-D2952A69F357}" type="presParOf" srcId="{F10423A5-5D82-4256-9A70-FD6B10B74666}" destId="{1DAB3A4E-B447-407D-B74E-9838A6E47220}" srcOrd="1" destOrd="0" presId="urn:microsoft.com/office/officeart/2005/8/layout/balance1"/>
    <dgm:cxn modelId="{15FBBC46-A8FA-43DA-9AE9-D6BD48CA0DEB}" type="presParOf" srcId="{1DAB3A4E-B447-407D-B74E-9838A6E47220}" destId="{ADBB439F-431D-4AEB-95A5-01632C8222E5}" srcOrd="0" destOrd="0" presId="urn:microsoft.com/office/officeart/2005/8/layout/balance1"/>
    <dgm:cxn modelId="{EF75DC86-61A9-4C59-86E7-090CEA75B2D4}" type="presParOf" srcId="{1DAB3A4E-B447-407D-B74E-9838A6E47220}" destId="{252462F7-9814-473D-A77D-DB007F9CAF34}" srcOrd="1" destOrd="0" presId="urn:microsoft.com/office/officeart/2005/8/layout/balance1"/>
    <dgm:cxn modelId="{BC4AAEC6-C96D-4B6B-A31C-F4219A9B940C}" type="presParOf" srcId="{F10423A5-5D82-4256-9A70-FD6B10B74666}" destId="{B0262CF8-6CB8-4CAF-BE5D-CC1C7407ADA7}" srcOrd="2" destOrd="0" presId="urn:microsoft.com/office/officeart/2005/8/layout/balance1"/>
    <dgm:cxn modelId="{839AB283-3111-4354-AC22-F91D76F10204}" type="presParOf" srcId="{B0262CF8-6CB8-4CAF-BE5D-CC1C7407ADA7}" destId="{DA592CE4-D898-4F30-A000-BE44B78FC948}" srcOrd="0" destOrd="0" presId="urn:microsoft.com/office/officeart/2005/8/layout/balance1"/>
    <dgm:cxn modelId="{8A278A19-7968-42D5-B3F2-8FED098201E8}" type="presParOf" srcId="{B0262CF8-6CB8-4CAF-BE5D-CC1C7407ADA7}" destId="{2B8AD152-BFD1-4730-A4E2-6379545285E3}" srcOrd="1" destOrd="0" presId="urn:microsoft.com/office/officeart/2005/8/layout/balance1"/>
    <dgm:cxn modelId="{33043C33-9311-48D4-9575-937A335F5921}" type="presParOf" srcId="{B0262CF8-6CB8-4CAF-BE5D-CC1C7407ADA7}" destId="{C15466C1-5FA8-457B-AAA3-85489C48167A}" srcOrd="2" destOrd="0" presId="urn:microsoft.com/office/officeart/2005/8/layout/balance1"/>
    <dgm:cxn modelId="{A8359DBA-892C-479D-BACB-178EDF3903EA}" type="presParOf" srcId="{B0262CF8-6CB8-4CAF-BE5D-CC1C7407ADA7}" destId="{9B46435B-EB69-4D26-BCD4-436337FA48ED}" srcOrd="3" destOrd="0" presId="urn:microsoft.com/office/officeart/2005/8/layout/balance1"/>
    <dgm:cxn modelId="{678220ED-0833-4C44-A694-0F946351618D}" type="presParOf" srcId="{B0262CF8-6CB8-4CAF-BE5D-CC1C7407ADA7}" destId="{AAF644E9-23B0-4854-8167-9B0E040F0C3F}" srcOrd="4" destOrd="0" presId="urn:microsoft.com/office/officeart/2005/8/layout/balance1"/>
    <dgm:cxn modelId="{2322A427-BB7D-4E18-9F35-C327B5B89A42}" type="presParOf" srcId="{B0262CF8-6CB8-4CAF-BE5D-CC1C7407ADA7}" destId="{919E3960-72FD-4709-8703-4AABDEB28842}" srcOrd="5" destOrd="0" presId="urn:microsoft.com/office/officeart/2005/8/layout/balance1"/>
    <dgm:cxn modelId="{718DE001-826A-4E7F-9301-DE0BF7D85A91}" type="presParOf" srcId="{B0262CF8-6CB8-4CAF-BE5D-CC1C7407ADA7}" destId="{F2AC81D6-E35C-4162-AEA0-4E691C622EAF}" srcOrd="6" destOrd="0" presId="urn:microsoft.com/office/officeart/2005/8/layout/balance1"/>
    <dgm:cxn modelId="{EC8DB3A2-020C-4180-BCCE-B68C3EEA51B0}" type="presParOf" srcId="{B0262CF8-6CB8-4CAF-BE5D-CC1C7407ADA7}" destId="{C14DAD57-057E-4530-A464-CAD532684622}" srcOrd="7" destOrd="0" presId="urn:microsoft.com/office/officeart/2005/8/layout/balance1"/>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DBB439F-431D-4AEB-95A5-01632C8222E5}">
      <dsp:nvSpPr>
        <dsp:cNvPr id="0" name=""/>
        <dsp:cNvSpPr/>
      </dsp:nvSpPr>
      <dsp:spPr>
        <a:xfrm>
          <a:off x="3359573" y="0"/>
          <a:ext cx="3901439" cy="2167466"/>
        </a:xfrm>
        <a:prstGeom prst="roundRect">
          <a:avLst>
            <a:gd name="adj" fmla="val 10000"/>
          </a:avLst>
        </a:prstGeom>
        <a:solidFill>
          <a:schemeClr val="accent6">
            <a:lumMod val="20000"/>
            <a:lumOff val="80000"/>
            <a:alpha val="90000"/>
          </a:schemeClr>
        </a:solidFill>
        <a:ln w="25400" cap="flat" cmpd="sng" algn="ctr">
          <a:solidFill>
            <a:schemeClr val="accent1">
              <a:alpha val="90000"/>
              <a:tint val="40000"/>
              <a:hueOff val="0"/>
              <a:satOff val="0"/>
              <a:lumOff val="0"/>
              <a:alphaOff val="0"/>
            </a:schemeClr>
          </a:solidFill>
          <a:prstDash val="solid"/>
        </a:ln>
        <a:effectLst/>
        <a:scene3d>
          <a:camera prst="orthographicFront"/>
          <a:lightRig rig="twoPt" dir="t"/>
        </a:scene3d>
        <a:sp3d contourW="12700">
          <a:contourClr>
            <a:srgbClr val="7030A0"/>
          </a:contourClr>
        </a:sp3d>
      </dsp:spPr>
      <dsp:style>
        <a:lnRef idx="2">
          <a:scrgbClr r="0" g="0" b="0"/>
        </a:lnRef>
        <a:fillRef idx="1">
          <a:scrgbClr r="0" g="0" b="0"/>
        </a:fillRef>
        <a:effectRef idx="0">
          <a:scrgbClr r="0" g="0" b="0"/>
        </a:effectRef>
        <a:fontRef idx="minor"/>
      </dsp:style>
      <dsp:txBody>
        <a:bodyPr spcFirstLastPara="0" vert="horz" wrap="square" lIns="182880" tIns="182880" rIns="182880" bIns="182880" numCol="1" spcCol="1270" anchor="ctr" anchorCtr="0">
          <a:noAutofit/>
        </a:bodyPr>
        <a:lstStyle/>
        <a:p>
          <a:pPr marL="0" lvl="0" indent="0" algn="ctr" defTabSz="2133600">
            <a:lnSpc>
              <a:spcPct val="90000"/>
            </a:lnSpc>
            <a:spcBef>
              <a:spcPct val="0"/>
            </a:spcBef>
            <a:spcAft>
              <a:spcPct val="35000"/>
            </a:spcAft>
            <a:buNone/>
          </a:pPr>
          <a:r>
            <a:rPr lang="en-AU" sz="4800" kern="1200" dirty="0">
              <a:solidFill>
                <a:srgbClr val="7030A0"/>
              </a:solidFill>
            </a:rPr>
            <a:t>Upper pole fullness</a:t>
          </a:r>
        </a:p>
      </dsp:txBody>
      <dsp:txXfrm>
        <a:off x="3423056" y="63483"/>
        <a:ext cx="3774473" cy="2040500"/>
      </dsp:txXfrm>
    </dsp:sp>
    <dsp:sp modelId="{252462F7-9814-473D-A77D-DB007F9CAF34}">
      <dsp:nvSpPr>
        <dsp:cNvPr id="0" name=""/>
        <dsp:cNvSpPr/>
      </dsp:nvSpPr>
      <dsp:spPr>
        <a:xfrm>
          <a:off x="9692095" y="0"/>
          <a:ext cx="3901439" cy="2167466"/>
        </a:xfrm>
        <a:prstGeom prst="roundRect">
          <a:avLst>
            <a:gd name="adj" fmla="val 10000"/>
          </a:avLst>
        </a:prstGeom>
        <a:solidFill>
          <a:schemeClr val="accent6">
            <a:lumMod val="20000"/>
            <a:lumOff val="80000"/>
            <a:alpha val="90000"/>
          </a:schemeClr>
        </a:solidFill>
        <a:ln w="25400" cap="flat" cmpd="sng" algn="ctr">
          <a:solidFill>
            <a:schemeClr val="accent1">
              <a:alpha val="90000"/>
              <a:tint val="40000"/>
              <a:hueOff val="0"/>
              <a:satOff val="0"/>
              <a:lumOff val="0"/>
              <a:alphaOff val="0"/>
            </a:schemeClr>
          </a:solidFill>
          <a:prstDash val="solid"/>
        </a:ln>
        <a:effectLst/>
        <a:scene3d>
          <a:camera prst="orthographicFront"/>
          <a:lightRig rig="twoPt" dir="t"/>
        </a:scene3d>
        <a:sp3d contourW="12700">
          <a:contourClr>
            <a:srgbClr val="7030A0"/>
          </a:contourClr>
        </a:sp3d>
      </dsp:spPr>
      <dsp:style>
        <a:lnRef idx="2">
          <a:scrgbClr r="0" g="0" b="0"/>
        </a:lnRef>
        <a:fillRef idx="1">
          <a:scrgbClr r="0" g="0" b="0"/>
        </a:fillRef>
        <a:effectRef idx="0">
          <a:scrgbClr r="0" g="0" b="0"/>
        </a:effectRef>
        <a:fontRef idx="minor"/>
      </dsp:style>
      <dsp:txBody>
        <a:bodyPr spcFirstLastPara="0" vert="horz" wrap="square" lIns="182880" tIns="182880" rIns="182880" bIns="182880" numCol="1" spcCol="1270" anchor="ctr" anchorCtr="0">
          <a:noAutofit/>
        </a:bodyPr>
        <a:lstStyle/>
        <a:p>
          <a:pPr marL="0" lvl="0" indent="0" algn="ctr" defTabSz="2133600">
            <a:lnSpc>
              <a:spcPct val="90000"/>
            </a:lnSpc>
            <a:spcBef>
              <a:spcPct val="0"/>
            </a:spcBef>
            <a:spcAft>
              <a:spcPct val="35000"/>
            </a:spcAft>
            <a:buNone/>
          </a:pPr>
          <a:r>
            <a:rPr lang="en-AU" sz="4800" kern="1200" dirty="0"/>
            <a:t>ptosis</a:t>
          </a:r>
        </a:p>
      </dsp:txBody>
      <dsp:txXfrm>
        <a:off x="9755578" y="63483"/>
        <a:ext cx="3774473" cy="2040500"/>
      </dsp:txXfrm>
    </dsp:sp>
    <dsp:sp modelId="{2B8AD152-BFD1-4730-A4E2-6379545285E3}">
      <dsp:nvSpPr>
        <dsp:cNvPr id="0" name=""/>
        <dsp:cNvSpPr/>
      </dsp:nvSpPr>
      <dsp:spPr>
        <a:xfrm>
          <a:off x="7315200" y="9211733"/>
          <a:ext cx="1625599" cy="1625599"/>
        </a:xfrm>
        <a:prstGeom prst="triangle">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a:scene3d>
          <a:camera prst="orthographicFront"/>
          <a:lightRig rig="twoPt" dir="t"/>
        </a:scene3d>
        <a:sp3d contourW="12700">
          <a:contourClr>
            <a:srgbClr val="7030A0"/>
          </a:contourClr>
        </a:sp3d>
      </dsp:spPr>
      <dsp:style>
        <a:lnRef idx="2">
          <a:scrgbClr r="0" g="0" b="0"/>
        </a:lnRef>
        <a:fillRef idx="1">
          <a:scrgbClr r="0" g="0" b="0"/>
        </a:fillRef>
        <a:effectRef idx="0">
          <a:scrgbClr r="0" g="0" b="0"/>
        </a:effectRef>
        <a:fontRef idx="minor"/>
      </dsp:style>
    </dsp:sp>
    <dsp:sp modelId="{C15466C1-5FA8-457B-AAA3-85489C48167A}">
      <dsp:nvSpPr>
        <dsp:cNvPr id="0" name=""/>
        <dsp:cNvSpPr/>
      </dsp:nvSpPr>
      <dsp:spPr>
        <a:xfrm rot="240000">
          <a:off x="3249710" y="8515145"/>
          <a:ext cx="9756578" cy="682246"/>
        </a:xfrm>
        <a:prstGeom prst="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a:scene3d>
          <a:camera prst="orthographicFront"/>
          <a:lightRig rig="twoPt" dir="t"/>
        </a:scene3d>
        <a:sp3d contourW="12700">
          <a:contourClr>
            <a:srgbClr val="7030A0"/>
          </a:contourClr>
        </a:sp3d>
      </dsp:spPr>
      <dsp:style>
        <a:lnRef idx="2">
          <a:scrgbClr r="0" g="0" b="0"/>
        </a:lnRef>
        <a:fillRef idx="1">
          <a:scrgbClr r="0" g="0" b="0"/>
        </a:fillRef>
        <a:effectRef idx="0">
          <a:scrgbClr r="0" g="0" b="0"/>
        </a:effectRef>
        <a:fontRef idx="minor"/>
      </dsp:style>
    </dsp:sp>
    <dsp:sp modelId="{9B46435B-EB69-4D26-BCD4-436337FA48ED}">
      <dsp:nvSpPr>
        <dsp:cNvPr id="0" name=""/>
        <dsp:cNvSpPr/>
      </dsp:nvSpPr>
      <dsp:spPr>
        <a:xfrm rot="240000">
          <a:off x="9107688" y="6809361"/>
          <a:ext cx="3892782" cy="1813639"/>
        </a:xfrm>
        <a:prstGeom prst="roundRect">
          <a:avLst/>
        </a:prstGeom>
        <a:solidFill>
          <a:schemeClr val="accent6">
            <a:lumMod val="20000"/>
            <a:lumOff val="80000"/>
          </a:schemeClr>
        </a:solidFill>
        <a:ln w="25400" cap="flat" cmpd="sng" algn="ctr">
          <a:solidFill>
            <a:schemeClr val="lt1">
              <a:hueOff val="0"/>
              <a:satOff val="0"/>
              <a:lumOff val="0"/>
              <a:alphaOff val="0"/>
            </a:schemeClr>
          </a:solidFill>
          <a:prstDash val="solid"/>
        </a:ln>
        <a:effectLst/>
        <a:scene3d>
          <a:camera prst="orthographicFront"/>
          <a:lightRig rig="twoPt" dir="t"/>
        </a:scene3d>
        <a:sp3d contourW="12700">
          <a:contourClr>
            <a:srgbClr val="7030A0"/>
          </a:contourClr>
        </a:sp3d>
      </dsp:spPr>
      <dsp:style>
        <a:lnRef idx="2">
          <a:scrgbClr r="0" g="0" b="0"/>
        </a:lnRef>
        <a:fillRef idx="1">
          <a:scrgbClr r="0" g="0" b="0"/>
        </a:fillRef>
        <a:effectRef idx="0">
          <a:scrgbClr r="0" g="0" b="0"/>
        </a:effectRef>
        <a:fontRef idx="minor">
          <a:schemeClr val="lt1"/>
        </a:fontRef>
      </dsp:style>
      <dsp:txBody>
        <a:bodyPr spcFirstLastPara="0" vert="horz" wrap="square" lIns="175260" tIns="175260" rIns="175260" bIns="175260" numCol="1" spcCol="1270" anchor="ctr" anchorCtr="0">
          <a:noAutofit/>
        </a:bodyPr>
        <a:lstStyle/>
        <a:p>
          <a:pPr marL="0" lvl="0" indent="0" algn="ctr" defTabSz="2044700">
            <a:lnSpc>
              <a:spcPct val="90000"/>
            </a:lnSpc>
            <a:spcBef>
              <a:spcPct val="0"/>
            </a:spcBef>
            <a:spcAft>
              <a:spcPct val="35000"/>
            </a:spcAft>
            <a:buNone/>
          </a:pPr>
          <a:r>
            <a:rPr lang="en-AU" sz="4600" kern="1200" dirty="0">
              <a:solidFill>
                <a:srgbClr val="7030A0"/>
              </a:solidFill>
            </a:rPr>
            <a:t>Double capsule</a:t>
          </a:r>
        </a:p>
      </dsp:txBody>
      <dsp:txXfrm>
        <a:off x="9196223" y="6897896"/>
        <a:ext cx="3715712" cy="1636569"/>
      </dsp:txXfrm>
    </dsp:sp>
    <dsp:sp modelId="{AAF644E9-23B0-4854-8167-9B0E040F0C3F}">
      <dsp:nvSpPr>
        <dsp:cNvPr id="0" name=""/>
        <dsp:cNvSpPr/>
      </dsp:nvSpPr>
      <dsp:spPr>
        <a:xfrm rot="240000">
          <a:off x="9248573" y="4858641"/>
          <a:ext cx="3892782" cy="1813639"/>
        </a:xfrm>
        <a:prstGeom prst="roundRect">
          <a:avLst/>
        </a:prstGeom>
        <a:solidFill>
          <a:schemeClr val="accent6">
            <a:lumMod val="20000"/>
            <a:lumOff val="80000"/>
          </a:schemeClr>
        </a:solidFill>
        <a:ln w="25400" cap="flat" cmpd="sng" algn="ctr">
          <a:solidFill>
            <a:schemeClr val="lt1">
              <a:hueOff val="0"/>
              <a:satOff val="0"/>
              <a:lumOff val="0"/>
              <a:alphaOff val="0"/>
            </a:schemeClr>
          </a:solidFill>
          <a:prstDash val="solid"/>
        </a:ln>
        <a:effectLst/>
        <a:scene3d>
          <a:camera prst="orthographicFront"/>
          <a:lightRig rig="twoPt" dir="t"/>
        </a:scene3d>
        <a:sp3d contourW="12700">
          <a:contourClr>
            <a:srgbClr val="7030A0"/>
          </a:contourClr>
        </a:sp3d>
      </dsp:spPr>
      <dsp:style>
        <a:lnRef idx="2">
          <a:scrgbClr r="0" g="0" b="0"/>
        </a:lnRef>
        <a:fillRef idx="1">
          <a:scrgbClr r="0" g="0" b="0"/>
        </a:fillRef>
        <a:effectRef idx="0">
          <a:scrgbClr r="0" g="0" b="0"/>
        </a:effectRef>
        <a:fontRef idx="minor">
          <a:schemeClr val="lt1"/>
        </a:fontRef>
      </dsp:style>
      <dsp:txBody>
        <a:bodyPr spcFirstLastPara="0" vert="horz" wrap="square" lIns="175260" tIns="175260" rIns="175260" bIns="175260" numCol="1" spcCol="1270" anchor="ctr" anchorCtr="0">
          <a:noAutofit/>
        </a:bodyPr>
        <a:lstStyle/>
        <a:p>
          <a:pPr marL="0" lvl="0" indent="0" algn="ctr" defTabSz="2044700">
            <a:lnSpc>
              <a:spcPct val="90000"/>
            </a:lnSpc>
            <a:spcBef>
              <a:spcPct val="0"/>
            </a:spcBef>
            <a:spcAft>
              <a:spcPct val="35000"/>
            </a:spcAft>
            <a:buNone/>
          </a:pPr>
          <a:r>
            <a:rPr lang="en-AU" sz="4600" kern="1200" dirty="0">
              <a:solidFill>
                <a:schemeClr val="accent6">
                  <a:lumMod val="50000"/>
                </a:schemeClr>
              </a:solidFill>
            </a:rPr>
            <a:t>seromas</a:t>
          </a:r>
        </a:p>
      </dsp:txBody>
      <dsp:txXfrm>
        <a:off x="9337108" y="4947176"/>
        <a:ext cx="3715712" cy="1636569"/>
      </dsp:txXfrm>
    </dsp:sp>
    <dsp:sp modelId="{919E3960-72FD-4709-8703-4AABDEB28842}">
      <dsp:nvSpPr>
        <dsp:cNvPr id="0" name=""/>
        <dsp:cNvSpPr/>
      </dsp:nvSpPr>
      <dsp:spPr>
        <a:xfrm rot="240000">
          <a:off x="9389459" y="2951271"/>
          <a:ext cx="3892782" cy="1813639"/>
        </a:xfrm>
        <a:prstGeom prst="roundRect">
          <a:avLst/>
        </a:prstGeom>
        <a:solidFill>
          <a:schemeClr val="accent6">
            <a:lumMod val="20000"/>
            <a:lumOff val="80000"/>
          </a:schemeClr>
        </a:solidFill>
        <a:ln w="25400" cap="flat" cmpd="sng" algn="ctr">
          <a:solidFill>
            <a:schemeClr val="lt1">
              <a:hueOff val="0"/>
              <a:satOff val="0"/>
              <a:lumOff val="0"/>
              <a:alphaOff val="0"/>
            </a:schemeClr>
          </a:solidFill>
          <a:prstDash val="solid"/>
        </a:ln>
        <a:effectLst/>
        <a:scene3d>
          <a:camera prst="orthographicFront"/>
          <a:lightRig rig="twoPt" dir="t"/>
        </a:scene3d>
        <a:sp3d contourW="12700">
          <a:contourClr>
            <a:srgbClr val="7030A0"/>
          </a:contourClr>
        </a:sp3d>
      </dsp:spPr>
      <dsp:style>
        <a:lnRef idx="2">
          <a:scrgbClr r="0" g="0" b="0"/>
        </a:lnRef>
        <a:fillRef idx="1">
          <a:scrgbClr r="0" g="0" b="0"/>
        </a:fillRef>
        <a:effectRef idx="0">
          <a:scrgbClr r="0" g="0" b="0"/>
        </a:effectRef>
        <a:fontRef idx="minor">
          <a:schemeClr val="lt1"/>
        </a:fontRef>
      </dsp:style>
      <dsp:txBody>
        <a:bodyPr spcFirstLastPara="0" vert="horz" wrap="square" lIns="175260" tIns="175260" rIns="175260" bIns="175260" numCol="1" spcCol="1270" anchor="ctr" anchorCtr="0">
          <a:noAutofit/>
        </a:bodyPr>
        <a:lstStyle/>
        <a:p>
          <a:pPr marL="0" lvl="0" indent="0" algn="ctr" defTabSz="2044700">
            <a:lnSpc>
              <a:spcPct val="90000"/>
            </a:lnSpc>
            <a:spcBef>
              <a:spcPct val="0"/>
            </a:spcBef>
            <a:spcAft>
              <a:spcPct val="35000"/>
            </a:spcAft>
            <a:buNone/>
          </a:pPr>
          <a:r>
            <a:rPr lang="en-AU" sz="4600" kern="1200" dirty="0">
              <a:solidFill>
                <a:srgbClr val="002060"/>
              </a:solidFill>
            </a:rPr>
            <a:t>capsule</a:t>
          </a:r>
        </a:p>
      </dsp:txBody>
      <dsp:txXfrm>
        <a:off x="9477994" y="3039806"/>
        <a:ext cx="3715712" cy="1636569"/>
      </dsp:txXfrm>
    </dsp:sp>
    <dsp:sp modelId="{F2AC81D6-E35C-4162-AEA0-4E691C622EAF}">
      <dsp:nvSpPr>
        <dsp:cNvPr id="0" name=""/>
        <dsp:cNvSpPr/>
      </dsp:nvSpPr>
      <dsp:spPr>
        <a:xfrm rot="240000">
          <a:off x="3526462" y="6419217"/>
          <a:ext cx="3892782" cy="1813639"/>
        </a:xfrm>
        <a:prstGeom prst="roundRect">
          <a:avLst/>
        </a:prstGeom>
        <a:solidFill>
          <a:schemeClr val="accent6">
            <a:lumMod val="20000"/>
            <a:lumOff val="80000"/>
          </a:schemeClr>
        </a:solidFill>
        <a:ln w="25400" cap="flat" cmpd="sng" algn="ctr">
          <a:solidFill>
            <a:schemeClr val="lt1">
              <a:hueOff val="0"/>
              <a:satOff val="0"/>
              <a:lumOff val="0"/>
              <a:alphaOff val="0"/>
            </a:schemeClr>
          </a:solidFill>
          <a:prstDash val="solid"/>
        </a:ln>
        <a:effectLst/>
        <a:scene3d>
          <a:camera prst="orthographicFront"/>
          <a:lightRig rig="twoPt" dir="t"/>
        </a:scene3d>
        <a:sp3d contourW="12700">
          <a:contourClr>
            <a:srgbClr val="7030A0"/>
          </a:contourClr>
        </a:sp3d>
      </dsp:spPr>
      <dsp:style>
        <a:lnRef idx="2">
          <a:scrgbClr r="0" g="0" b="0"/>
        </a:lnRef>
        <a:fillRef idx="1">
          <a:scrgbClr r="0" g="0" b="0"/>
        </a:fillRef>
        <a:effectRef idx="0">
          <a:scrgbClr r="0" g="0" b="0"/>
        </a:effectRef>
        <a:fontRef idx="minor">
          <a:schemeClr val="lt1"/>
        </a:fontRef>
      </dsp:style>
      <dsp:txBody>
        <a:bodyPr spcFirstLastPara="0" vert="horz" wrap="square" lIns="175260" tIns="175260" rIns="175260" bIns="175260" numCol="1" spcCol="1270" anchor="ctr" anchorCtr="0">
          <a:noAutofit/>
        </a:bodyPr>
        <a:lstStyle/>
        <a:p>
          <a:pPr marL="0" lvl="0" indent="0" algn="ctr" defTabSz="2044700">
            <a:lnSpc>
              <a:spcPct val="90000"/>
            </a:lnSpc>
            <a:spcBef>
              <a:spcPct val="0"/>
            </a:spcBef>
            <a:spcAft>
              <a:spcPct val="35000"/>
            </a:spcAft>
            <a:buNone/>
          </a:pPr>
          <a:r>
            <a:rPr lang="en-AU" sz="4600" kern="1200" dirty="0">
              <a:solidFill>
                <a:srgbClr val="7030A0"/>
              </a:solidFill>
            </a:rPr>
            <a:t>cost</a:t>
          </a:r>
        </a:p>
      </dsp:txBody>
      <dsp:txXfrm>
        <a:off x="3614997" y="6507752"/>
        <a:ext cx="3715712" cy="1636569"/>
      </dsp:txXfrm>
    </dsp:sp>
    <dsp:sp modelId="{C14DAD57-057E-4530-A464-CAD532684622}">
      <dsp:nvSpPr>
        <dsp:cNvPr id="0" name=""/>
        <dsp:cNvSpPr/>
      </dsp:nvSpPr>
      <dsp:spPr>
        <a:xfrm rot="240000">
          <a:off x="3667347" y="4468497"/>
          <a:ext cx="3892782" cy="1813639"/>
        </a:xfrm>
        <a:prstGeom prst="roundRect">
          <a:avLst/>
        </a:prstGeom>
        <a:solidFill>
          <a:schemeClr val="accent6">
            <a:lumMod val="20000"/>
            <a:lumOff val="80000"/>
          </a:schemeClr>
        </a:solidFill>
        <a:ln w="25400" cap="flat" cmpd="sng" algn="ctr">
          <a:solidFill>
            <a:schemeClr val="lt1">
              <a:hueOff val="0"/>
              <a:satOff val="0"/>
              <a:lumOff val="0"/>
              <a:alphaOff val="0"/>
            </a:schemeClr>
          </a:solidFill>
          <a:prstDash val="solid"/>
        </a:ln>
        <a:effectLst/>
        <a:scene3d>
          <a:camera prst="orthographicFront"/>
          <a:lightRig rig="twoPt" dir="t"/>
        </a:scene3d>
        <a:sp3d contourW="12700">
          <a:contourClr>
            <a:srgbClr val="7030A0"/>
          </a:contourClr>
        </a:sp3d>
      </dsp:spPr>
      <dsp:style>
        <a:lnRef idx="2">
          <a:scrgbClr r="0" g="0" b="0"/>
        </a:lnRef>
        <a:fillRef idx="1">
          <a:scrgbClr r="0" g="0" b="0"/>
        </a:fillRef>
        <a:effectRef idx="0">
          <a:scrgbClr r="0" g="0" b="0"/>
        </a:effectRef>
        <a:fontRef idx="minor">
          <a:schemeClr val="lt1"/>
        </a:fontRef>
      </dsp:style>
      <dsp:txBody>
        <a:bodyPr spcFirstLastPara="0" vert="horz" wrap="square" lIns="175260" tIns="175260" rIns="175260" bIns="175260" numCol="1" spcCol="1270" anchor="ctr" anchorCtr="0">
          <a:noAutofit/>
        </a:bodyPr>
        <a:lstStyle/>
        <a:p>
          <a:pPr marL="0" lvl="0" indent="0" algn="ctr" defTabSz="2044700">
            <a:lnSpc>
              <a:spcPct val="90000"/>
            </a:lnSpc>
            <a:spcBef>
              <a:spcPct val="0"/>
            </a:spcBef>
            <a:spcAft>
              <a:spcPct val="35000"/>
            </a:spcAft>
            <a:buNone/>
          </a:pPr>
          <a:r>
            <a:rPr lang="en-AU" sz="4600" kern="1200" dirty="0">
              <a:solidFill>
                <a:srgbClr val="002060"/>
              </a:solidFill>
            </a:rPr>
            <a:t>Bottoming out</a:t>
          </a:r>
        </a:p>
      </dsp:txBody>
      <dsp:txXfrm>
        <a:off x="3755882" y="4557032"/>
        <a:ext cx="3715712" cy="1636569"/>
      </dsp:txXfrm>
    </dsp:sp>
  </dsp:spTree>
</dsp:drawing>
</file>

<file path=ppt/diagrams/layout1.xml><?xml version="1.0" encoding="utf-8"?>
<dgm:layoutDef xmlns:dgm="http://schemas.openxmlformats.org/drawingml/2006/diagram" xmlns:a="http://schemas.openxmlformats.org/drawingml/2006/main" uniqueId="urn:microsoft.com/office/officeart/2005/8/layout/balance1">
  <dgm:title val=""/>
  <dgm:desc val=""/>
  <dgm:catLst>
    <dgm:cat type="relationship" pri="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23">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25" srcId="2" destId="23" srcOrd="0" destOrd="0"/>
      </dgm:cxnLst>
      <dgm:bg/>
      <dgm:whole/>
    </dgm:dataModel>
  </dgm:sampData>
  <dgm:styleData>
    <dgm:dataModel>
      <dgm:ptLst>
        <dgm:pt modelId="0" type="doc"/>
        <dgm:pt modelId="1"/>
        <dgm:pt modelId="11"/>
        <dgm:pt modelId="12"/>
        <dgm:pt modelId="2"/>
        <dgm:pt modelId="21"/>
        <dgm:pt modelId="22"/>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Lst>
      <dgm:bg/>
      <dgm:whole/>
    </dgm:dataModel>
  </dgm:styleData>
  <dgm:clrData>
    <dgm:dataModel>
      <dgm:ptLst>
        <dgm:pt modelId="0" type="doc"/>
        <dgm:pt modelId="1"/>
        <dgm:pt modelId="11"/>
        <dgm:pt modelId="12"/>
        <dgm:pt modelId="13"/>
        <dgm:pt modelId="2"/>
        <dgm:pt modelId="21"/>
        <dgm:pt modelId="22"/>
        <dgm:pt modelId="23"/>
      </dgm:ptLst>
      <dgm:cxnLst>
        <dgm:cxn modelId="4" srcId="0" destId="1" srcOrd="0" destOrd="0"/>
        <dgm:cxn modelId="5" srcId="0" destId="2" srcOrd="1" destOrd="0"/>
        <dgm:cxn modelId="15" srcId="1" destId="11" srcOrd="0" destOrd="0"/>
        <dgm:cxn modelId="16" srcId="1" destId="12" srcOrd="0" destOrd="0"/>
        <dgm:cxn modelId="17" srcId="1" destId="13" srcOrd="0" destOrd="0"/>
        <dgm:cxn modelId="25" srcId="2" destId="21" srcOrd="0" destOrd="0"/>
        <dgm:cxn modelId="26" srcId="2" destId="22" srcOrd="0" destOrd="0"/>
        <dgm:cxn modelId="27" srcId="2" destId="23" srcOrd="0" destOrd="0"/>
      </dgm:cxnLst>
      <dgm:bg/>
      <dgm:whole/>
    </dgm:dataModel>
  </dgm:clrData>
  <dgm:layoutNode name="outerComposite">
    <dgm:varLst>
      <dgm:chMax val="2"/>
      <dgm:animLvl val="lvl"/>
      <dgm:resizeHandles val="exact"/>
    </dgm:varLst>
    <dgm:alg type="composite">
      <dgm:param type="ar" val="1"/>
    </dgm:alg>
    <dgm:shape xmlns:r="http://schemas.openxmlformats.org/officeDocument/2006/relationships" r:blip="">
      <dgm:adjLst/>
    </dgm:shape>
    <dgm:presOf/>
    <dgm:constrLst>
      <dgm:constr type="h" for="ch" forName="parentComposite" refType="h" refFor="ch" refForName="dummyMaxCanvas" op="equ" fact="0.2"/>
      <dgm:constr type="t" for="ch" forName="parentComposite"/>
      <dgm:constr type="h" for="ch" forName="childrenComposite" refType="h" refFor="ch" refForName="dummyMaxCanvas" op="equ" fact="0.8"/>
      <dgm:constr type="t" for="ch" forName="childrenComposite" refType="h" refFor="ch" refForName="dummyMaxCanvas" fact="0.2"/>
    </dgm:constrLst>
    <dgm:ruleLst/>
    <dgm:layoutNode name="dummyMaxCanvas">
      <dgm:alg type="sp"/>
      <dgm:shape xmlns:r="http://schemas.openxmlformats.org/officeDocument/2006/relationships" r:blip="">
        <dgm:adjLst/>
      </dgm:shape>
      <dgm:presOf/>
      <dgm:constrLst/>
      <dgm:ruleLst/>
    </dgm:layoutNode>
    <dgm:layoutNode name="parentComposite">
      <dgm:alg type="composite"/>
      <dgm:shape xmlns:r="http://schemas.openxmlformats.org/officeDocument/2006/relationships" r:blip="">
        <dgm:adjLst/>
      </dgm:shape>
      <dgm:presOf/>
      <dgm:constrLst>
        <dgm:constr type="w" for="ch" forName="parent1" refType="w" fact="0.36"/>
        <dgm:constr type="ctrX" for="ch" forName="parent1" refType="w" fact="0.24"/>
        <dgm:constr type="w" for="ch" forName="parent2" refType="w" fact="0.36"/>
        <dgm:constr type="ctrX" for="ch" forName="parent2" refType="w" fact="0.76"/>
        <dgm:constr type="primFontSz" for="ch" ptType="node" op="equ"/>
      </dgm:constrLst>
      <dgm:ruleLst/>
      <dgm:layoutNode name="parent1" styleLbl="alignAccFollowNode1">
        <dgm:varLst>
          <dgm:chMax val="4"/>
        </dgm:varLst>
        <dgm:alg type="tx"/>
        <dgm:shape xmlns:r="http://schemas.openxmlformats.org/officeDocument/2006/relationships" type="roundRect" r:blip="">
          <dgm:adjLst>
            <dgm:adj idx="1" val="0.1"/>
          </dgm:adjLst>
        </dgm:shape>
        <dgm:presOf axis="ch" ptType="node" cnt="1"/>
        <dgm:constrLst>
          <dgm:constr type="primFontSz" val="65"/>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parent2" styleLbl="alignAccFollowNode1">
        <dgm:varLst>
          <dgm:chMax val="4"/>
        </dgm:varLst>
        <dgm:alg type="tx"/>
        <dgm:shape xmlns:r="http://schemas.openxmlformats.org/officeDocument/2006/relationships" type="roundRect" r:blip="">
          <dgm:adjLst>
            <dgm:adj idx="1" val="0.1"/>
          </dgm:adjLst>
        </dgm:shape>
        <dgm:presOf axis="ch" ptType="node" st="2" cnt="1"/>
        <dgm:constrLst>
          <dgm:constr type="primFontSz" val="65"/>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dgm:layoutNode name="childrenComposite">
      <dgm:alg type="composite"/>
      <dgm:shape xmlns:r="http://schemas.openxmlformats.org/officeDocument/2006/relationships" r:blip="">
        <dgm:adjLst/>
      </dgm:shape>
      <dgm:presOf/>
      <dgm:constrLst>
        <dgm:constr type="primFontSz" for="ch" ptType="node" op="equ" val="65"/>
        <dgm:constr type="w" for="ch" forName="fulcrum" refType="w" fact="0.15"/>
        <dgm:constr type="h" for="ch" forName="fulcrum" refType="w" refFor="ch" refForName="fulcrum"/>
        <dgm:constr type="b" for="ch" forName="fulcrum" refType="h"/>
        <dgm:constr type="ctrX" for="ch" forName="fulcrum" refType="w" fact="0.5"/>
        <dgm:constr type="w" for="ch" forName="balance_00" refType="w" fact="0.9"/>
        <dgm:constr type="h" for="ch" forName="balance_00" refType="h" fact="0.076"/>
        <dgm:constr type="b" for="ch" forName="balance_00" refType="h" fact="0.81"/>
        <dgm:constr type="ctrX" for="ch" forName="balance_00" refType="w" fact="0.5"/>
        <dgm:constr type="w" for="ch" forName="balance_01" refType="w"/>
        <dgm:constr type="h" for="ch" forName="balance_01" refType="h" fact="0.157"/>
        <dgm:constr type="b" for="ch" forName="balance_01" refType="h" fact="0.85"/>
        <dgm:constr type="ctrX" for="ch" forName="balance_01" refType="w" fact="0.5"/>
        <dgm:constr type="w" for="ch" forName="balance_02" refType="w"/>
        <dgm:constr type="h" for="ch" forName="balance_02" refType="h" fact="0.157"/>
        <dgm:constr type="b" for="ch" forName="balance_02" refType="h" fact="0.85"/>
        <dgm:constr type="ctrX" for="ch" forName="balance_02" refType="w" fact="0.5"/>
        <dgm:constr type="w" for="ch" forName="balance_03" refType="w"/>
        <dgm:constr type="h" for="ch" forName="balance_03" refType="h" fact="0.157"/>
        <dgm:constr type="b" for="ch" forName="balance_03" refType="h" fact="0.85"/>
        <dgm:constr type="ctrX" for="ch" forName="balance_03" refType="w" fact="0.5"/>
        <dgm:constr type="w" for="ch" forName="balance_04" refType="w"/>
        <dgm:constr type="h" for="ch" forName="balance_04" refType="h" fact="0.157"/>
        <dgm:constr type="b" for="ch" forName="balance_04" refType="h" fact="0.85"/>
        <dgm:constr type="ctrX" for="ch" forName="balance_04" refType="w" fact="0.5"/>
        <dgm:constr type="w" for="ch" forName="balance_10" refType="w"/>
        <dgm:constr type="h" for="ch" forName="balance_10" refType="h" fact="0.157"/>
        <dgm:constr type="b" for="ch" forName="balance_10" refType="h" fact="0.85"/>
        <dgm:constr type="ctrX" for="ch" forName="balance_10" refType="w" fact="0.5"/>
        <dgm:constr type="w" for="ch" forName="balance_11" refType="w" fact="0.9"/>
        <dgm:constr type="h" for="ch" forName="balance_11" refType="h" fact="0.076"/>
        <dgm:constr type="b" for="ch" forName="balance_11" refType="h" fact="0.81"/>
        <dgm:constr type="ctrX" for="ch" forName="balance_11" refType="w" fact="0.5"/>
        <dgm:constr type="w" for="ch" forName="balance_12" refType="w"/>
        <dgm:constr type="h" for="ch" forName="balance_12" refType="h" fact="0.157"/>
        <dgm:constr type="b" for="ch" forName="balance_12" refType="h" fact="0.85"/>
        <dgm:constr type="ctrX" for="ch" forName="balance_12" refType="w" fact="0.5"/>
        <dgm:constr type="w" for="ch" forName="balance_13" refType="w"/>
        <dgm:constr type="h" for="ch" forName="balance_13" refType="h" fact="0.157"/>
        <dgm:constr type="b" for="ch" forName="balance_13" refType="h" fact="0.85"/>
        <dgm:constr type="ctrX" for="ch" forName="balance_13" refType="w" fact="0.5"/>
        <dgm:constr type="w" for="ch" forName="balance_14" refType="w"/>
        <dgm:constr type="h" for="ch" forName="balance_14" refType="h" fact="0.157"/>
        <dgm:constr type="b" for="ch" forName="balance_14" refType="h" fact="0.85"/>
        <dgm:constr type="ctrX" for="ch" forName="balance_14" refType="w" fact="0.5"/>
        <dgm:constr type="w" for="ch" forName="balance_20" refType="w"/>
        <dgm:constr type="h" for="ch" forName="balance_20" refType="h" fact="0.157"/>
        <dgm:constr type="b" for="ch" forName="balance_20" refType="h" fact="0.85"/>
        <dgm:constr type="ctrX" for="ch" forName="balance_20" refType="w" fact="0.5"/>
        <dgm:constr type="w" for="ch" forName="balance_21" refType="w"/>
        <dgm:constr type="h" for="ch" forName="balance_21" refType="h" fact="0.157"/>
        <dgm:constr type="b" for="ch" forName="balance_21" refType="h" fact="0.85"/>
        <dgm:constr type="ctrX" for="ch" forName="balance_21" refType="w" fact="0.5"/>
        <dgm:constr type="w" for="ch" forName="balance_22" refType="w" fact="0.9"/>
        <dgm:constr type="h" for="ch" forName="balance_22" refType="h" fact="0.076"/>
        <dgm:constr type="b" for="ch" forName="balance_22" refType="h" fact="0.81"/>
        <dgm:constr type="ctrX" for="ch" forName="balance_22" refType="w" fact="0.5"/>
        <dgm:constr type="w" for="ch" forName="balance_23" refType="w"/>
        <dgm:constr type="h" for="ch" forName="balance_23" refType="h" fact="0.157"/>
        <dgm:constr type="b" for="ch" forName="balance_23" refType="h" fact="0.85"/>
        <dgm:constr type="ctrX" for="ch" forName="balance_23" refType="w" fact="0.5"/>
        <dgm:constr type="w" for="ch" forName="balance_24" refType="w"/>
        <dgm:constr type="h" for="ch" forName="balance_24" refType="h" fact="0.157"/>
        <dgm:constr type="b" for="ch" forName="balance_24" refType="h" fact="0.85"/>
        <dgm:constr type="ctrX" for="ch" forName="balance_24" refType="w" fact="0.5"/>
        <dgm:constr type="w" for="ch" forName="balance_30" refType="w"/>
        <dgm:constr type="h" for="ch" forName="balance_30" refType="h" fact="0.157"/>
        <dgm:constr type="b" for="ch" forName="balance_30" refType="h" fact="0.85"/>
        <dgm:constr type="ctrX" for="ch" forName="balance_30" refType="w" fact="0.5"/>
        <dgm:constr type="w" for="ch" forName="balance_31" refType="w"/>
        <dgm:constr type="h" for="ch" forName="balance_31" refType="h" fact="0.157"/>
        <dgm:constr type="b" for="ch" forName="balance_31" refType="h" fact="0.85"/>
        <dgm:constr type="ctrX" for="ch" forName="balance_31" refType="w" fact="0.5"/>
        <dgm:constr type="w" for="ch" forName="balance_32" refType="w"/>
        <dgm:constr type="h" for="ch" forName="balance_32" refType="h" fact="0.157"/>
        <dgm:constr type="b" for="ch" forName="balance_32" refType="h" fact="0.85"/>
        <dgm:constr type="ctrX" for="ch" forName="balance_32" refType="w" fact="0.5"/>
        <dgm:constr type="w" for="ch" forName="balance_33" refType="w" fact="0.9"/>
        <dgm:constr type="h" for="ch" forName="balance_33" refType="h" fact="0.076"/>
        <dgm:constr type="b" for="ch" forName="balance_33" refType="h" fact="0.81"/>
        <dgm:constr type="ctrX" for="ch" forName="balance_33" refType="w" fact="0.5"/>
        <dgm:constr type="w" for="ch" forName="balance_34" refType="w"/>
        <dgm:constr type="h" for="ch" forName="balance_34" refType="h" fact="0.157"/>
        <dgm:constr type="b" for="ch" forName="balance_34" refType="h" fact="0.85"/>
        <dgm:constr type="ctrX" for="ch" forName="balance_34" refType="w" fact="0.5"/>
        <dgm:constr type="w" for="ch" forName="balance_40" refType="w"/>
        <dgm:constr type="h" for="ch" forName="balance_40" refType="h" fact="0.157"/>
        <dgm:constr type="b" for="ch" forName="balance_40" refType="h" fact="0.85"/>
        <dgm:constr type="ctrX" for="ch" forName="balance_40" refType="w" fact="0.5"/>
        <dgm:constr type="w" for="ch" forName="balance_41" refType="w"/>
        <dgm:constr type="h" for="ch" forName="balance_41" refType="h" fact="0.157"/>
        <dgm:constr type="b" for="ch" forName="balance_41" refType="h" fact="0.85"/>
        <dgm:constr type="ctrX" for="ch" forName="balance_41" refType="w" fact="0.5"/>
        <dgm:constr type="w" for="ch" forName="balance_42" refType="w"/>
        <dgm:constr type="h" for="ch" forName="balance_42" refType="h" fact="0.157"/>
        <dgm:constr type="b" for="ch" forName="balance_42" refType="h" fact="0.85"/>
        <dgm:constr type="ctrX" for="ch" forName="balance_42" refType="w" fact="0.5"/>
        <dgm:constr type="w" for="ch" forName="balance_43" refType="w"/>
        <dgm:constr type="h" for="ch" forName="balance_43" refType="h" fact="0.157"/>
        <dgm:constr type="b" for="ch" forName="balance_43" refType="h" fact="0.85"/>
        <dgm:constr type="ctrX" for="ch" forName="balance_43" refType="w" fact="0.5"/>
        <dgm:constr type="w" for="ch" forName="balance_44" refType="w" fact="0.9"/>
        <dgm:constr type="h" for="ch" forName="balance_44" refType="h" fact="0.076"/>
        <dgm:constr type="b" for="ch" forName="balance_44" refType="h" fact="0.81"/>
        <dgm:constr type="ctrX" for="ch" forName="balance_44" refType="w" fact="0.5"/>
        <dgm:constr type="w" for="ch" forName="right_01_1" refType="w" fact="0.4"/>
        <dgm:constr type="h" for="ch" forName="right_01_1" refType="h" fact="0.7"/>
        <dgm:constr type="b" for="ch" forName="right_01_1" refType="h" fact="0.76"/>
        <dgm:constr type="ctrX" for="ch" forName="right_01_1" refType="w" fact="0.78"/>
        <dgm:constr type="w" for="ch" forName="left_10_1" refType="w" fact="0.4"/>
        <dgm:constr type="h" for="ch" forName="left_10_1" refType="h" fact="0.7"/>
        <dgm:constr type="b" for="ch" forName="left_10_1" refType="h" fact="0.76"/>
        <dgm:constr type="ctrX" for="ch" forName="left_10_1" refType="w" fact="0.22"/>
        <dgm:constr type="w" for="ch" forName="right_11_1" refType="w" fact="0.36"/>
        <dgm:constr type="h" for="ch" forName="right_11_1" refType="h" fact="0.67"/>
        <dgm:constr type="b" for="ch" forName="right_11_1" refType="h" fact="0.725"/>
        <dgm:constr type="ctrX" for="ch" forName="right_11_1" refType="w" fact="0.76"/>
        <dgm:constr type="w" for="ch" forName="left_11_1" refType="w" fact="0.36"/>
        <dgm:constr type="h" for="ch" forName="left_11_1" refType="h" fact="0.67"/>
        <dgm:constr type="b" for="ch" forName="left_11_1" refType="h" fact="0.725"/>
        <dgm:constr type="ctrX" for="ch" forName="left_11_1" refType="w" fact="0.24"/>
        <dgm:constr type="w" for="ch" forName="right_02_1" refType="w" fact="0.388"/>
        <dgm:constr type="h" for="ch" forName="right_02_1" refType="h" fact="0.36"/>
        <dgm:constr type="b" for="ch" forName="right_02_1" refType="h" fact="0.76"/>
        <dgm:constr type="ctrX" for="ch" forName="right_02_1" refType="w" fact="0.77"/>
        <dgm:constr type="w" for="ch" forName="right_02_2" refType="w" fact="0.388"/>
        <dgm:constr type="h" for="ch" forName="right_02_2" refType="h" fact="0.36"/>
        <dgm:constr type="b" for="ch" forName="right_02_2" refType="h" fact="0.42"/>
        <dgm:constr type="ctrX" for="ch" forName="right_02_2" refType="w" fact="0.79"/>
        <dgm:constr type="w" for="ch" forName="left_20_1" refType="w" fact="0.388"/>
        <dgm:constr type="h" for="ch" forName="left_20_1" refType="h" fact="0.36"/>
        <dgm:constr type="b" for="ch" forName="left_20_1" refType="h" fact="0.76"/>
        <dgm:constr type="ctrX" for="ch" forName="left_20_1" refType="w" fact="0.23"/>
        <dgm:constr type="w" for="ch" forName="left_20_2" refType="w" fact="0.388"/>
        <dgm:constr type="h" for="ch" forName="left_20_2" refType="h" fact="0.36"/>
        <dgm:constr type="b" for="ch" forName="left_20_2" refType="h" fact="0.42"/>
        <dgm:constr type="ctrX" for="ch" forName="left_20_2" refType="w" fact="0.21"/>
        <dgm:constr type="w" for="ch" forName="right_12_1" refType="w" fact="0.388"/>
        <dgm:constr type="h" for="ch" forName="right_12_1" refType="h" fact="0.36"/>
        <dgm:constr type="b" for="ch" forName="right_12_1" refType="h" fact="0.76"/>
        <dgm:constr type="ctrX" for="ch" forName="right_12_1" refType="w" fact="0.77"/>
        <dgm:constr type="w" for="ch" forName="right_12_2" refType="w" fact="0.388"/>
        <dgm:constr type="h" for="ch" forName="right_12_2" refType="h" fact="0.36"/>
        <dgm:constr type="b" for="ch" forName="right_12_2" refType="h" fact="0.42"/>
        <dgm:constr type="ctrX" for="ch" forName="right_12_2" refType="w" fact="0.79"/>
        <dgm:constr type="w" for="ch" forName="left_12_1" refType="w" fact="0.388"/>
        <dgm:constr type="h" for="ch" forName="left_12_1" refType="h" fact="0.36"/>
        <dgm:constr type="b" for="ch" forName="left_12_1" refType="h" fact="0.715"/>
        <dgm:constr type="ctrX" for="ch" forName="left_12_1" refType="w" fact="0.255"/>
        <dgm:constr type="w" for="ch" forName="right_22_1" refType="w" fact="0.36"/>
        <dgm:constr type="h" for="ch" forName="right_22_1" refType="h" fact="0.32"/>
        <dgm:constr type="b" for="ch" forName="right_22_1" refType="h" fact="0.725"/>
        <dgm:constr type="ctrX" for="ch" forName="right_22_1" refType="w" fact="0.76"/>
        <dgm:constr type="w" for="ch" forName="right_22_2" refType="w" fact="0.36"/>
        <dgm:constr type="h" for="ch" forName="right_22_2" refType="h" fact="0.32"/>
        <dgm:constr type="b" for="ch" forName="right_22_2" refType="h" fact="0.39"/>
        <dgm:constr type="ctrX" for="ch" forName="right_22_2" refType="w" fact="0.76"/>
        <dgm:constr type="w" for="ch" forName="left_22_1" refType="w" fact="0.36"/>
        <dgm:constr type="h" for="ch" forName="left_22_1" refType="h" fact="0.32"/>
        <dgm:constr type="b" for="ch" forName="left_22_1" refType="h" fact="0.725"/>
        <dgm:constr type="ctrX" for="ch" forName="left_22_1" refType="w" fact="0.24"/>
        <dgm:constr type="w" for="ch" forName="left_22_2" refType="w" fact="0.36"/>
        <dgm:constr type="h" for="ch" forName="left_22_2" refType="h" fact="0.32"/>
        <dgm:constr type="b" for="ch" forName="left_22_2" refType="h" fact="0.39"/>
        <dgm:constr type="ctrX" for="ch" forName="left_22_2" refType="w" fact="0.24"/>
        <dgm:constr type="w" for="ch" forName="left_21_1" refType="w" fact="0.388"/>
        <dgm:constr type="h" for="ch" forName="left_21_1" refType="h" fact="0.36"/>
        <dgm:constr type="b" for="ch" forName="left_21_1" refType="h" fact="0.76"/>
        <dgm:constr type="ctrX" for="ch" forName="left_21_1" refType="w" fact="0.23"/>
        <dgm:constr type="w" for="ch" forName="left_21_2" refType="w" fact="0.388"/>
        <dgm:constr type="h" for="ch" forName="left_21_2" refType="h" fact="0.36"/>
        <dgm:constr type="b" for="ch" forName="left_21_2" refType="h" fact="0.42"/>
        <dgm:constr type="ctrX" for="ch" forName="left_21_2" refType="w" fact="0.21"/>
        <dgm:constr type="w" for="ch" forName="right_21_1" refType="w" fact="0.388"/>
        <dgm:constr type="h" for="ch" forName="right_21_1" refType="h" fact="0.36"/>
        <dgm:constr type="b" for="ch" forName="right_21_1" refType="h" fact="0.715"/>
        <dgm:constr type="ctrX" for="ch" forName="right_21_1" refType="w" fact="0.745"/>
        <dgm:constr type="w" for="ch" forName="right_03_1" refType="w" fact="0.37"/>
        <dgm:constr type="h" for="ch" forName="right_03_1" refType="h" fact="0.24"/>
        <dgm:constr type="b" for="ch" forName="right_03_1" refType="h" fact="0.76"/>
        <dgm:constr type="ctrX" for="ch" forName="right_03_1" refType="w" fact="0.77"/>
        <dgm:constr type="w" for="ch" forName="right_03_2" refType="w" fact="0.37"/>
        <dgm:constr type="h" for="ch" forName="right_03_2" refType="h" fact="0.24"/>
        <dgm:constr type="b" for="ch" forName="right_03_2" refType="h" fact="0.535"/>
        <dgm:constr type="ctrX" for="ch" forName="right_03_2" refType="w" fact="0.783"/>
        <dgm:constr type="w" for="ch" forName="right_03_3" refType="w" fact="0.37"/>
        <dgm:constr type="h" for="ch" forName="right_03_3" refType="h" fact="0.24"/>
        <dgm:constr type="b" for="ch" forName="right_03_3" refType="h" fact="0.315"/>
        <dgm:constr type="ctrX" for="ch" forName="right_03_3" refType="w" fact="0.796"/>
        <dgm:constr type="w" for="ch" forName="left_30_1" refType="w" fact="0.37"/>
        <dgm:constr type="h" for="ch" forName="left_30_1" refType="h" fact="0.24"/>
        <dgm:constr type="b" for="ch" forName="left_30_1" refType="h" fact="0.76"/>
        <dgm:constr type="ctrX" for="ch" forName="left_30_1" refType="w" fact="0.23"/>
        <dgm:constr type="w" for="ch" forName="left_30_2" refType="w" fact="0.37"/>
        <dgm:constr type="h" for="ch" forName="left_30_2" refType="h" fact="0.24"/>
        <dgm:constr type="b" for="ch" forName="left_30_2" refType="h" fact="0.535"/>
        <dgm:constr type="ctrX" for="ch" forName="left_30_2" refType="w" fact="0.217"/>
        <dgm:constr type="w" for="ch" forName="left_30_3" refType="w" fact="0.37"/>
        <dgm:constr type="h" for="ch" forName="left_30_3" refType="h" fact="0.24"/>
        <dgm:constr type="b" for="ch" forName="left_30_3" refType="h" fact="0.315"/>
        <dgm:constr type="ctrX" for="ch" forName="left_30_3" refType="w" fact="0.204"/>
        <dgm:constr type="w" for="ch" forName="right_13_1" refType="w" fact="0.37"/>
        <dgm:constr type="h" for="ch" forName="right_13_1" refType="h" fact="0.24"/>
        <dgm:constr type="b" for="ch" forName="right_13_1" refType="h" fact="0.76"/>
        <dgm:constr type="ctrX" for="ch" forName="right_13_1" refType="w" fact="0.77"/>
        <dgm:constr type="w" for="ch" forName="right_13_2" refType="w" fact="0.37"/>
        <dgm:constr type="h" for="ch" forName="right_13_2" refType="h" fact="0.24"/>
        <dgm:constr type="b" for="ch" forName="right_13_2" refType="h" fact="0.535"/>
        <dgm:constr type="ctrX" for="ch" forName="right_13_2" refType="w" fact="0.783"/>
        <dgm:constr type="w" for="ch" forName="right_13_3" refType="w" fact="0.37"/>
        <dgm:constr type="h" for="ch" forName="right_13_3" refType="h" fact="0.24"/>
        <dgm:constr type="b" for="ch" forName="right_13_3" refType="h" fact="0.315"/>
        <dgm:constr type="ctrX" for="ch" forName="right_13_3" refType="w" fact="0.796"/>
        <dgm:constr type="w" for="ch" forName="left_13_1" refType="w" fact="0.37"/>
        <dgm:constr type="h" for="ch" forName="left_13_1" refType="h" fact="0.24"/>
        <dgm:constr type="b" for="ch" forName="left_13_1" refType="h" fact="0.715"/>
        <dgm:constr type="ctrX" for="ch" forName="left_13_1" refType="w" fact="0.255"/>
        <dgm:constr type="w" for="ch" forName="left_31_1" refType="w" fact="0.37"/>
        <dgm:constr type="h" for="ch" forName="left_31_1" refType="h" fact="0.24"/>
        <dgm:constr type="b" for="ch" forName="left_31_1" refType="h" fact="0.76"/>
        <dgm:constr type="ctrX" for="ch" forName="left_31_1" refType="w" fact="0.23"/>
        <dgm:constr type="w" for="ch" forName="left_31_2" refType="w" fact="0.37"/>
        <dgm:constr type="h" for="ch" forName="left_31_2" refType="h" fact="0.24"/>
        <dgm:constr type="b" for="ch" forName="left_31_2" refType="h" fact="0.535"/>
        <dgm:constr type="ctrX" for="ch" forName="left_31_2" refType="w" fact="0.217"/>
        <dgm:constr type="w" for="ch" forName="left_31_3" refType="w" fact="0.37"/>
        <dgm:constr type="h" for="ch" forName="left_31_3" refType="h" fact="0.24"/>
        <dgm:constr type="b" for="ch" forName="left_31_3" refType="h" fact="0.315"/>
        <dgm:constr type="ctrX" for="ch" forName="left_31_3" refType="w" fact="0.204"/>
        <dgm:constr type="w" for="ch" forName="right_31_1" refType="w" fact="0.37"/>
        <dgm:constr type="h" for="ch" forName="right_31_1" refType="h" fact="0.24"/>
        <dgm:constr type="b" for="ch" forName="right_31_1" refType="h" fact="0.715"/>
        <dgm:constr type="ctrX" for="ch" forName="right_31_1" refType="w" fact="0.745"/>
        <dgm:constr type="w" for="ch" forName="right_23_1" refType="w" fact="0.37"/>
        <dgm:constr type="h" for="ch" forName="right_23_1" refType="h" fact="0.24"/>
        <dgm:constr type="b" for="ch" forName="right_23_1" refType="h" fact="0.76"/>
        <dgm:constr type="ctrX" for="ch" forName="right_23_1" refType="w" fact="0.77"/>
        <dgm:constr type="w" for="ch" forName="right_23_2" refType="w" fact="0.37"/>
        <dgm:constr type="h" for="ch" forName="right_23_2" refType="h" fact="0.24"/>
        <dgm:constr type="b" for="ch" forName="right_23_2" refType="h" fact="0.535"/>
        <dgm:constr type="ctrX" for="ch" forName="right_23_2" refType="w" fact="0.783"/>
        <dgm:constr type="w" for="ch" forName="right_23_3" refType="w" fact="0.37"/>
        <dgm:constr type="h" for="ch" forName="right_23_3" refType="h" fact="0.24"/>
        <dgm:constr type="b" for="ch" forName="right_23_3" refType="h" fact="0.315"/>
        <dgm:constr type="ctrX" for="ch" forName="right_23_3" refType="w" fact="0.796"/>
        <dgm:constr type="w" for="ch" forName="left_23_1" refType="w" fact="0.37"/>
        <dgm:constr type="h" for="ch" forName="left_23_1" refType="h" fact="0.24"/>
        <dgm:constr type="b" for="ch" forName="left_23_1" refType="h" fact="0.715"/>
        <dgm:constr type="ctrX" for="ch" forName="left_23_1" refType="w" fact="0.255"/>
        <dgm:constr type="w" for="ch" forName="left_23_2" refType="w" fact="0.37"/>
        <dgm:constr type="h" for="ch" forName="left_23_2" refType="h" fact="0.24"/>
        <dgm:constr type="b" for="ch" forName="left_23_2" refType="h" fact="0.49"/>
        <dgm:constr type="ctrX" for="ch" forName="left_23_2" refType="w" fact="0.268"/>
        <dgm:constr type="w" for="ch" forName="left_32_1" refType="w" fact="0.37"/>
        <dgm:constr type="h" for="ch" forName="left_32_1" refType="h" fact="0.24"/>
        <dgm:constr type="b" for="ch" forName="left_32_1" refType="h" fact="0.76"/>
        <dgm:constr type="ctrX" for="ch" forName="left_32_1" refType="w" fact="0.23"/>
        <dgm:constr type="w" for="ch" forName="left_32_2" refType="w" fact="0.37"/>
        <dgm:constr type="h" for="ch" forName="left_32_2" refType="h" fact="0.24"/>
        <dgm:constr type="b" for="ch" forName="left_32_2" refType="h" fact="0.535"/>
        <dgm:constr type="ctrX" for="ch" forName="left_32_2" refType="w" fact="0.217"/>
        <dgm:constr type="w" for="ch" forName="left_32_3" refType="w" fact="0.37"/>
        <dgm:constr type="h" for="ch" forName="left_32_3" refType="h" fact="0.24"/>
        <dgm:constr type="b" for="ch" forName="left_32_3" refType="h" fact="0.315"/>
        <dgm:constr type="ctrX" for="ch" forName="left_32_3" refType="w" fact="0.204"/>
        <dgm:constr type="w" for="ch" forName="right_32_1" refType="w" fact="0.37"/>
        <dgm:constr type="h" for="ch" forName="right_32_1" refType="h" fact="0.24"/>
        <dgm:constr type="b" for="ch" forName="right_32_1" refType="h" fact="0.715"/>
        <dgm:constr type="ctrX" for="ch" forName="right_32_1" refType="w" fact="0.745"/>
        <dgm:constr type="w" for="ch" forName="right_32_2" refType="w" fact="0.37"/>
        <dgm:constr type="h" for="ch" forName="right_32_2" refType="h" fact="0.24"/>
        <dgm:constr type="b" for="ch" forName="right_32_2" refType="h" fact="0.49"/>
        <dgm:constr type="ctrX" for="ch" forName="right_32_2" refType="w" fact="0.732"/>
        <dgm:constr type="w" for="ch" forName="right_33_1" refType="w" fact="0.36"/>
        <dgm:constr type="h" for="ch" forName="right_33_1" refType="h" fact="0.21"/>
        <dgm:constr type="b" for="ch" forName="right_33_1" refType="h" fact="0.725"/>
        <dgm:constr type="ctrX" for="ch" forName="right_33_1" refType="w" fact="0.76"/>
        <dgm:constr type="w" for="ch" forName="right_33_2" refType="w" fact="0.36"/>
        <dgm:constr type="h" for="ch" forName="right_33_2" refType="h" fact="0.21"/>
        <dgm:constr type="b" for="ch" forName="right_33_2" refType="h" fact="0.5"/>
        <dgm:constr type="ctrX" for="ch" forName="right_33_2" refType="w" fact="0.76"/>
        <dgm:constr type="w" for="ch" forName="right_33_3" refType="w" fact="0.36"/>
        <dgm:constr type="h" for="ch" forName="right_33_3" refType="h" fact="0.21"/>
        <dgm:constr type="b" for="ch" forName="right_33_3" refType="h" fact="0.275"/>
        <dgm:constr type="ctrX" for="ch" forName="right_33_3" refType="w" fact="0.76"/>
        <dgm:constr type="w" for="ch" forName="left_33_1" refType="w" fact="0.36"/>
        <dgm:constr type="h" for="ch" forName="left_33_1" refType="h" fact="0.21"/>
        <dgm:constr type="b" for="ch" forName="left_33_1" refType="h" fact="0.725"/>
        <dgm:constr type="ctrX" for="ch" forName="left_33_1" refType="w" fact="0.24"/>
        <dgm:constr type="w" for="ch" forName="left_33_2" refType="w" fact="0.36"/>
        <dgm:constr type="h" for="ch" forName="left_33_2" refType="h" fact="0.21"/>
        <dgm:constr type="b" for="ch" forName="left_33_2" refType="h" fact="0.5"/>
        <dgm:constr type="ctrX" for="ch" forName="left_33_2" refType="w" fact="0.24"/>
        <dgm:constr type="w" for="ch" forName="left_33_3" refType="w" fact="0.36"/>
        <dgm:constr type="h" for="ch" forName="left_33_3" refType="h" fact="0.21"/>
        <dgm:constr type="b" for="ch" forName="left_33_3" refType="h" fact="0.275"/>
        <dgm:constr type="ctrX" for="ch" forName="left_33_3" refType="w" fact="0.24"/>
        <dgm:constr type="w" for="ch" forName="right_04_1" refType="w" fact="0.365"/>
        <dgm:constr type="h" for="ch" forName="right_04_1" refType="h" fact="0.185"/>
        <dgm:constr type="b" for="ch" forName="right_04_1" refType="h" fact="0.76"/>
        <dgm:constr type="ctrX" for="ch" forName="right_04_1" refType="w" fact="0.77"/>
        <dgm:constr type="w" for="ch" forName="right_04_2" refType="w" fact="0.365"/>
        <dgm:constr type="h" for="ch" forName="right_04_2" refType="h" fact="0.185"/>
        <dgm:constr type="b" for="ch" forName="right_04_2" refType="h" fact="0.595"/>
        <dgm:constr type="ctrX" for="ch" forName="right_04_2" refType="w" fact="0.78"/>
        <dgm:constr type="w" for="ch" forName="right_04_3" refType="w" fact="0.365"/>
        <dgm:constr type="h" for="ch" forName="right_04_3" refType="h" fact="0.185"/>
        <dgm:constr type="b" for="ch" forName="right_04_3" refType="h" fact="0.43"/>
        <dgm:constr type="ctrX" for="ch" forName="right_04_3" refType="w" fact="0.79"/>
        <dgm:constr type="w" for="ch" forName="right_04_4" refType="w" fact="0.365"/>
        <dgm:constr type="h" for="ch" forName="right_04_4" refType="h" fact="0.185"/>
        <dgm:constr type="b" for="ch" forName="right_04_4" refType="h" fact="0.265"/>
        <dgm:constr type="ctrX" for="ch" forName="right_04_4" refType="w" fact="0.8"/>
        <dgm:constr type="w" for="ch" forName="left_40_1" refType="w" fact="0.365"/>
        <dgm:constr type="h" for="ch" forName="left_40_1" refType="h" fact="0.185"/>
        <dgm:constr type="b" for="ch" forName="left_40_1" refType="h" fact="0.76"/>
        <dgm:constr type="ctrX" for="ch" forName="left_40_1" refType="w" fact="0.23"/>
        <dgm:constr type="w" for="ch" forName="left_40_2" refType="w" fact="0.365"/>
        <dgm:constr type="h" for="ch" forName="left_40_2" refType="h" fact="0.185"/>
        <dgm:constr type="b" for="ch" forName="left_40_2" refType="h" fact="0.595"/>
        <dgm:constr type="ctrX" for="ch" forName="left_40_2" refType="w" fact="0.22"/>
        <dgm:constr type="w" for="ch" forName="left_40_3" refType="w" fact="0.365"/>
        <dgm:constr type="h" for="ch" forName="left_40_3" refType="h" fact="0.185"/>
        <dgm:constr type="b" for="ch" forName="left_40_3" refType="h" fact="0.43"/>
        <dgm:constr type="ctrX" for="ch" forName="left_40_3" refType="w" fact="0.21"/>
        <dgm:constr type="w" for="ch" forName="left_40_4" refType="w" fact="0.365"/>
        <dgm:constr type="h" for="ch" forName="left_40_4" refType="h" fact="0.185"/>
        <dgm:constr type="b" for="ch" forName="left_40_4" refType="h" fact="0.265"/>
        <dgm:constr type="ctrX" for="ch" forName="left_40_4" refType="w" fact="0.2"/>
        <dgm:constr type="w" for="ch" forName="right_14_1" refType="w" fact="0.365"/>
        <dgm:constr type="h" for="ch" forName="right_14_1" refType="h" fact="0.185"/>
        <dgm:constr type="b" for="ch" forName="right_14_1" refType="h" fact="0.76"/>
        <dgm:constr type="ctrX" for="ch" forName="right_14_1" refType="w" fact="0.77"/>
        <dgm:constr type="w" for="ch" forName="right_14_2" refType="w" fact="0.365"/>
        <dgm:constr type="h" for="ch" forName="right_14_2" refType="h" fact="0.185"/>
        <dgm:constr type="b" for="ch" forName="right_14_2" refType="h" fact="0.595"/>
        <dgm:constr type="ctrX" for="ch" forName="right_14_2" refType="w" fact="0.78"/>
        <dgm:constr type="w" for="ch" forName="right_14_3" refType="w" fact="0.365"/>
        <dgm:constr type="h" for="ch" forName="right_14_3" refType="h" fact="0.185"/>
        <dgm:constr type="b" for="ch" forName="right_14_3" refType="h" fact="0.43"/>
        <dgm:constr type="ctrX" for="ch" forName="right_14_3" refType="w" fact="0.79"/>
        <dgm:constr type="w" for="ch" forName="right_14_4" refType="w" fact="0.365"/>
        <dgm:constr type="h" for="ch" forName="right_14_4" refType="h" fact="0.185"/>
        <dgm:constr type="b" for="ch" forName="right_14_4" refType="h" fact="0.265"/>
        <dgm:constr type="ctrX" for="ch" forName="right_14_4" refType="w" fact="0.8"/>
        <dgm:constr type="w" for="ch" forName="left_14_1" refType="w" fact="0.365"/>
        <dgm:constr type="h" for="ch" forName="left_14_1" refType="h" fact="0.185"/>
        <dgm:constr type="b" for="ch" forName="left_14_1" refType="h" fact="0.715"/>
        <dgm:constr type="ctrX" for="ch" forName="left_14_1" refType="w" fact="0.25"/>
        <dgm:constr type="w" for="ch" forName="left_41_1" refType="w" fact="0.365"/>
        <dgm:constr type="h" for="ch" forName="left_41_1" refType="h" fact="0.185"/>
        <dgm:constr type="b" for="ch" forName="left_41_1" refType="h" fact="0.76"/>
        <dgm:constr type="ctrX" for="ch" forName="left_41_1" refType="w" fact="0.23"/>
        <dgm:constr type="w" for="ch" forName="left_41_2" refType="w" fact="0.365"/>
        <dgm:constr type="h" for="ch" forName="left_41_2" refType="h" fact="0.185"/>
        <dgm:constr type="b" for="ch" forName="left_41_2" refType="h" fact="0.595"/>
        <dgm:constr type="ctrX" for="ch" forName="left_41_2" refType="w" fact="0.22"/>
        <dgm:constr type="w" for="ch" forName="left_41_3" refType="w" fact="0.365"/>
        <dgm:constr type="h" for="ch" forName="left_41_3" refType="h" fact="0.185"/>
        <dgm:constr type="b" for="ch" forName="left_41_3" refType="h" fact="0.43"/>
        <dgm:constr type="ctrX" for="ch" forName="left_41_3" refType="w" fact="0.21"/>
        <dgm:constr type="w" for="ch" forName="left_41_4" refType="w" fact="0.365"/>
        <dgm:constr type="h" for="ch" forName="left_41_4" refType="h" fact="0.185"/>
        <dgm:constr type="b" for="ch" forName="left_41_4" refType="h" fact="0.265"/>
        <dgm:constr type="ctrX" for="ch" forName="left_41_4" refType="w" fact="0.2"/>
        <dgm:constr type="w" for="ch" forName="right_41_1" refType="w" fact="0.365"/>
        <dgm:constr type="h" for="ch" forName="right_41_1" refType="h" fact="0.185"/>
        <dgm:constr type="b" for="ch" forName="right_41_1" refType="h" fact="0.715"/>
        <dgm:constr type="ctrX" for="ch" forName="right_41_1" refType="w" fact="0.75"/>
        <dgm:constr type="w" for="ch" forName="right_24_1" refType="w" fact="0.365"/>
        <dgm:constr type="h" for="ch" forName="right_24_1" refType="h" fact="0.185"/>
        <dgm:constr type="b" for="ch" forName="right_24_1" refType="h" fact="0.76"/>
        <dgm:constr type="ctrX" for="ch" forName="right_24_1" refType="w" fact="0.77"/>
        <dgm:constr type="w" for="ch" forName="right_24_2" refType="w" fact="0.365"/>
        <dgm:constr type="h" for="ch" forName="right_24_2" refType="h" fact="0.185"/>
        <dgm:constr type="b" for="ch" forName="right_24_2" refType="h" fact="0.595"/>
        <dgm:constr type="ctrX" for="ch" forName="right_24_2" refType="w" fact="0.78"/>
        <dgm:constr type="w" for="ch" forName="right_24_3" refType="w" fact="0.365"/>
        <dgm:constr type="h" for="ch" forName="right_24_3" refType="h" fact="0.185"/>
        <dgm:constr type="b" for="ch" forName="right_24_3" refType="h" fact="0.43"/>
        <dgm:constr type="ctrX" for="ch" forName="right_24_3" refType="w" fact="0.79"/>
        <dgm:constr type="w" for="ch" forName="right_24_4" refType="w" fact="0.365"/>
        <dgm:constr type="h" for="ch" forName="right_24_4" refType="h" fact="0.185"/>
        <dgm:constr type="b" for="ch" forName="right_24_4" refType="h" fact="0.265"/>
        <dgm:constr type="ctrX" for="ch" forName="right_24_4" refType="w" fact="0.8"/>
        <dgm:constr type="w" for="ch" forName="left_24_1" refType="w" fact="0.365"/>
        <dgm:constr type="h" for="ch" forName="left_24_1" refType="h" fact="0.185"/>
        <dgm:constr type="b" for="ch" forName="left_24_1" refType="h" fact="0.715"/>
        <dgm:constr type="ctrX" for="ch" forName="left_24_1" refType="w" fact="0.25"/>
        <dgm:constr type="w" for="ch" forName="left_24_2" refType="w" fact="0.365"/>
        <dgm:constr type="h" for="ch" forName="left_24_2" refType="h" fact="0.185"/>
        <dgm:constr type="b" for="ch" forName="left_24_2" refType="h" fact="0.55"/>
        <dgm:constr type="ctrX" for="ch" forName="left_24_2" refType="w" fact="0.26"/>
        <dgm:constr type="w" for="ch" forName="left_42_1" refType="w" fact="0.365"/>
        <dgm:constr type="h" for="ch" forName="left_42_1" refType="h" fact="0.185"/>
        <dgm:constr type="b" for="ch" forName="left_42_1" refType="h" fact="0.76"/>
        <dgm:constr type="ctrX" for="ch" forName="left_42_1" refType="w" fact="0.23"/>
        <dgm:constr type="w" for="ch" forName="left_42_2" refType="w" fact="0.365"/>
        <dgm:constr type="h" for="ch" forName="left_42_2" refType="h" fact="0.185"/>
        <dgm:constr type="b" for="ch" forName="left_42_2" refType="h" fact="0.595"/>
        <dgm:constr type="ctrX" for="ch" forName="left_42_2" refType="w" fact="0.22"/>
        <dgm:constr type="w" for="ch" forName="left_42_3" refType="w" fact="0.365"/>
        <dgm:constr type="h" for="ch" forName="left_42_3" refType="h" fact="0.185"/>
        <dgm:constr type="b" for="ch" forName="left_42_3" refType="h" fact="0.43"/>
        <dgm:constr type="ctrX" for="ch" forName="left_42_3" refType="w" fact="0.21"/>
        <dgm:constr type="w" for="ch" forName="left_42_4" refType="w" fact="0.365"/>
        <dgm:constr type="h" for="ch" forName="left_42_4" refType="h" fact="0.185"/>
        <dgm:constr type="b" for="ch" forName="left_42_4" refType="h" fact="0.265"/>
        <dgm:constr type="ctrX" for="ch" forName="left_42_4" refType="w" fact="0.2"/>
        <dgm:constr type="w" for="ch" forName="right_42_1" refType="w" fact="0.365"/>
        <dgm:constr type="h" for="ch" forName="right_42_1" refType="h" fact="0.185"/>
        <dgm:constr type="b" for="ch" forName="right_42_1" refType="h" fact="0.715"/>
        <dgm:constr type="ctrX" for="ch" forName="right_42_1" refType="w" fact="0.75"/>
        <dgm:constr type="w" for="ch" forName="right_42_2" refType="w" fact="0.365"/>
        <dgm:constr type="h" for="ch" forName="right_42_2" refType="h" fact="0.185"/>
        <dgm:constr type="b" for="ch" forName="right_42_2" refType="h" fact="0.55"/>
        <dgm:constr type="ctrX" for="ch" forName="right_42_2" refType="w" fact="0.74"/>
        <dgm:constr type="w" for="ch" forName="right_34_1" refType="w" fact="0.365"/>
        <dgm:constr type="h" for="ch" forName="right_34_1" refType="h" fact="0.185"/>
        <dgm:constr type="b" for="ch" forName="right_34_1" refType="h" fact="0.76"/>
        <dgm:constr type="ctrX" for="ch" forName="right_34_1" refType="w" fact="0.77"/>
        <dgm:constr type="w" for="ch" forName="right_34_2" refType="w" fact="0.365"/>
        <dgm:constr type="h" for="ch" forName="right_34_2" refType="h" fact="0.185"/>
        <dgm:constr type="b" for="ch" forName="right_34_2" refType="h" fact="0.595"/>
        <dgm:constr type="ctrX" for="ch" forName="right_34_2" refType="w" fact="0.78"/>
        <dgm:constr type="w" for="ch" forName="right_34_3" refType="w" fact="0.365"/>
        <dgm:constr type="h" for="ch" forName="right_34_3" refType="h" fact="0.185"/>
        <dgm:constr type="b" for="ch" forName="right_34_3" refType="h" fact="0.43"/>
        <dgm:constr type="ctrX" for="ch" forName="right_34_3" refType="w" fact="0.79"/>
        <dgm:constr type="w" for="ch" forName="right_34_4" refType="w" fact="0.365"/>
        <dgm:constr type="h" for="ch" forName="right_34_4" refType="h" fact="0.185"/>
        <dgm:constr type="b" for="ch" forName="right_34_4" refType="h" fact="0.265"/>
        <dgm:constr type="ctrX" for="ch" forName="right_34_4" refType="w" fact="0.8"/>
        <dgm:constr type="w" for="ch" forName="left_34_1" refType="w" fact="0.365"/>
        <dgm:constr type="h" for="ch" forName="left_34_1" refType="h" fact="0.185"/>
        <dgm:constr type="b" for="ch" forName="left_34_1" refType="h" fact="0.715"/>
        <dgm:constr type="ctrX" for="ch" forName="left_34_1" refType="w" fact="0.25"/>
        <dgm:constr type="w" for="ch" forName="left_34_2" refType="w" fact="0.365"/>
        <dgm:constr type="h" for="ch" forName="left_34_2" refType="h" fact="0.185"/>
        <dgm:constr type="b" for="ch" forName="left_34_2" refType="h" fact="0.55"/>
        <dgm:constr type="ctrX" for="ch" forName="left_34_2" refType="w" fact="0.26"/>
        <dgm:constr type="w" for="ch" forName="left_34_3" refType="w" fact="0.365"/>
        <dgm:constr type="h" for="ch" forName="left_34_3" refType="h" fact="0.185"/>
        <dgm:constr type="b" for="ch" forName="left_34_3" refType="h" fact="0.385"/>
        <dgm:constr type="ctrX" for="ch" forName="left_34_3" refType="w" fact="0.27"/>
        <dgm:constr type="w" for="ch" forName="left_43_1" refType="w" fact="0.365"/>
        <dgm:constr type="h" for="ch" forName="left_43_1" refType="h" fact="0.185"/>
        <dgm:constr type="b" for="ch" forName="left_43_1" refType="h" fact="0.76"/>
        <dgm:constr type="ctrX" for="ch" forName="left_43_1" refType="w" fact="0.23"/>
        <dgm:constr type="w" for="ch" forName="left_43_2" refType="w" fact="0.365"/>
        <dgm:constr type="h" for="ch" forName="left_43_2" refType="h" fact="0.185"/>
        <dgm:constr type="b" for="ch" forName="left_43_2" refType="h" fact="0.595"/>
        <dgm:constr type="ctrX" for="ch" forName="left_43_2" refType="w" fact="0.22"/>
        <dgm:constr type="w" for="ch" forName="left_43_3" refType="w" fact="0.365"/>
        <dgm:constr type="h" for="ch" forName="left_43_3" refType="h" fact="0.185"/>
        <dgm:constr type="b" for="ch" forName="left_43_3" refType="h" fact="0.43"/>
        <dgm:constr type="ctrX" for="ch" forName="left_43_3" refType="w" fact="0.21"/>
        <dgm:constr type="w" for="ch" forName="left_43_4" refType="w" fact="0.365"/>
        <dgm:constr type="h" for="ch" forName="left_43_4" refType="h" fact="0.185"/>
        <dgm:constr type="b" for="ch" forName="left_43_4" refType="h" fact="0.265"/>
        <dgm:constr type="ctrX" for="ch" forName="left_43_4" refType="w" fact="0.2"/>
        <dgm:constr type="w" for="ch" forName="right_43_1" refType="w" fact="0.365"/>
        <dgm:constr type="h" for="ch" forName="right_43_1" refType="h" fact="0.185"/>
        <dgm:constr type="b" for="ch" forName="right_43_1" refType="h" fact="0.715"/>
        <dgm:constr type="ctrX" for="ch" forName="right_43_1" refType="w" fact="0.75"/>
        <dgm:constr type="w" for="ch" forName="right_43_2" refType="w" fact="0.365"/>
        <dgm:constr type="h" for="ch" forName="right_43_2" refType="h" fact="0.185"/>
        <dgm:constr type="b" for="ch" forName="right_43_2" refType="h" fact="0.55"/>
        <dgm:constr type="ctrX" for="ch" forName="right_43_2" refType="w" fact="0.74"/>
        <dgm:constr type="w" for="ch" forName="right_43_3" refType="w" fact="0.365"/>
        <dgm:constr type="h" for="ch" forName="right_43_3" refType="h" fact="0.185"/>
        <dgm:constr type="b" for="ch" forName="right_43_3" refType="h" fact="0.385"/>
        <dgm:constr type="ctrX" for="ch" forName="right_43_3" refType="w" fact="0.73"/>
        <dgm:constr type="w" for="ch" forName="right_44_1" refType="w" fact="0.36"/>
        <dgm:constr type="h" for="ch" forName="right_44_1" refType="h" fact="0.154"/>
        <dgm:constr type="b" for="ch" forName="right_44_1" refType="h" fact="0.725"/>
        <dgm:constr type="ctrX" for="ch" forName="right_44_1" refType="w" fact="0.76"/>
        <dgm:constr type="w" for="ch" forName="right_44_2" refType="w" fact="0.36"/>
        <dgm:constr type="h" for="ch" forName="right_44_2" refType="h" fact="0.154"/>
        <dgm:constr type="b" for="ch" forName="right_44_2" refType="h" fact="0.559"/>
        <dgm:constr type="ctrX" for="ch" forName="right_44_2" refType="w" fact="0.76"/>
        <dgm:constr type="w" for="ch" forName="right_44_3" refType="w" fact="0.36"/>
        <dgm:constr type="h" for="ch" forName="right_44_3" refType="h" fact="0.154"/>
        <dgm:constr type="b" for="ch" forName="right_44_3" refType="h" fact="0.393"/>
        <dgm:constr type="ctrX" for="ch" forName="right_44_3" refType="w" fact="0.76"/>
        <dgm:constr type="w" for="ch" forName="right_44_4" refType="w" fact="0.36"/>
        <dgm:constr type="h" for="ch" forName="right_44_4" refType="h" fact="0.154"/>
        <dgm:constr type="b" for="ch" forName="right_44_4" refType="h" fact="0.224"/>
        <dgm:constr type="ctrX" for="ch" forName="right_44_4" refType="w" fact="0.76"/>
        <dgm:constr type="w" for="ch" forName="left_44_1" refType="w" fact="0.36"/>
        <dgm:constr type="h" for="ch" forName="left_44_1" refType="h" fact="0.154"/>
        <dgm:constr type="b" for="ch" forName="left_44_1" refType="h" fact="0.725"/>
        <dgm:constr type="ctrX" for="ch" forName="left_44_1" refType="w" fact="0.24"/>
        <dgm:constr type="w" for="ch" forName="left_44_2" refType="w" fact="0.36"/>
        <dgm:constr type="h" for="ch" forName="left_44_2" refType="h" fact="0.154"/>
        <dgm:constr type="b" for="ch" forName="left_44_2" refType="h" fact="0.559"/>
        <dgm:constr type="ctrX" for="ch" forName="left_44_2" refType="w" fact="0.24"/>
        <dgm:constr type="w" for="ch" forName="left_44_3" refType="w" fact="0.36"/>
        <dgm:constr type="h" for="ch" forName="left_44_3" refType="h" fact="0.154"/>
        <dgm:constr type="b" for="ch" forName="left_44_3" refType="h" fact="0.393"/>
        <dgm:constr type="ctrX" for="ch" forName="left_44_3" refType="w" fact="0.24"/>
        <dgm:constr type="w" for="ch" forName="left_44_4" refType="w" fact="0.36"/>
        <dgm:constr type="h" for="ch" forName="left_44_4" refType="h" fact="0.154"/>
        <dgm:constr type="b" for="ch" forName="left_44_4" refType="h" fact="0.224"/>
        <dgm:constr type="ctrX" for="ch" forName="left_44_4" refType="w" fact="0.24"/>
      </dgm:constrLst>
      <dgm:ruleLst/>
      <dgm:layoutNode name="dummyMaxCanvas_ChildArea">
        <dgm:alg type="sp"/>
        <dgm:shape xmlns:r="http://schemas.openxmlformats.org/officeDocument/2006/relationships" r:blip="">
          <dgm:adjLst/>
        </dgm:shape>
        <dgm:presOf/>
        <dgm:constrLst/>
        <dgm:ruleLst/>
      </dgm:layoutNode>
      <dgm:layoutNode name="fulcrum" styleLbl="alignAccFollowNode1">
        <dgm:alg type="sp"/>
        <dgm:shape xmlns:r="http://schemas.openxmlformats.org/officeDocument/2006/relationships" type="triangle" r:blip="">
          <dgm:adjLst/>
        </dgm:shape>
        <dgm:presOf/>
        <dgm:constrLst/>
        <dgm:ruleLst/>
      </dgm:layoutNode>
      <dgm:choose name="Name0">
        <dgm:if name="Name1" axis="ch ch" ptType="node node" st="1 1" cnt="1 0" func="cnt" op="equ" val="0">
          <dgm:choose name="Name2">
            <dgm:if name="Name3" axis="ch ch" ptType="node node" st="2 1" cnt="1 0" func="cnt" op="equ" val="0">
              <dgm:layoutNode name="balance_00" styleLbl="alignAccFollowNode1">
                <dgm:varLst>
                  <dgm:bulletEnabled val="1"/>
                </dgm:varLst>
                <dgm:alg type="sp"/>
                <dgm:shape xmlns:r="http://schemas.openxmlformats.org/officeDocument/2006/relationships" type="rect" r:blip="">
                  <dgm:adjLst/>
                </dgm:shape>
                <dgm:presOf/>
                <dgm:constrLst/>
                <dgm:ruleLst/>
              </dgm:layoutNode>
            </dgm:if>
            <dgm:else name="Name4">
              <dgm:choose name="Name5">
                <dgm:if name="Name6" axis="ch ch" ptType="node node" st="2 1" cnt="1 0" func="cnt" op="equ" val="1">
                  <dgm:layoutNode name="balance_01" styleLbl="alignAccFollowNode1">
                    <dgm:varLst>
                      <dgm:bulletEnabled val="1"/>
                    </dgm:varLst>
                    <dgm:alg type="sp"/>
                    <dgm:shape xmlns:r="http://schemas.openxmlformats.org/officeDocument/2006/relationships" rot="4" type="rect" r:blip="">
                      <dgm:adjLst/>
                    </dgm:shape>
                    <dgm:presOf/>
                    <dgm:constrLst/>
                    <dgm:ruleLst/>
                  </dgm:layoutNode>
                  <dgm:layoutNode name="right_01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7">
                  <dgm:choose name="Name8">
                    <dgm:if name="Name9" axis="ch ch" ptType="node node" st="2 1" cnt="1 0" func="cnt" op="equ" val="2">
                      <dgm:layoutNode name="balance_02" styleLbl="alignAccFollowNode1">
                        <dgm:varLst>
                          <dgm:bulletEnabled val="1"/>
                        </dgm:varLst>
                        <dgm:alg type="sp"/>
                        <dgm:shape xmlns:r="http://schemas.openxmlformats.org/officeDocument/2006/relationships" rot="4" type="rect" r:blip="">
                          <dgm:adjLst/>
                        </dgm:shape>
                        <dgm:presOf/>
                        <dgm:constrLst/>
                        <dgm:ruleLst/>
                      </dgm:layoutNode>
                      <dgm:layoutNode name="right_02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02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0">
                      <dgm:choose name="Name11">
                        <dgm:if name="Name12" axis="ch ch" ptType="node node" st="2 1" cnt="1 0" func="cnt" op="equ" val="3">
                          <dgm:layoutNode name="balance_03" styleLbl="alignAccFollowNode1">
                            <dgm:varLst>
                              <dgm:bulletEnabled val="1"/>
                            </dgm:varLst>
                            <dgm:alg type="sp"/>
                            <dgm:shape xmlns:r="http://schemas.openxmlformats.org/officeDocument/2006/relationships" rot="4" type="rect" r:blip="">
                              <dgm:adjLst/>
                            </dgm:shape>
                            <dgm:presOf/>
                            <dgm:constrLst/>
                            <dgm:ruleLst/>
                          </dgm:layoutNode>
                          <dgm:layoutNode name="right_03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03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03_3" styleLbl="node1">
                            <dgm:varLst>
                              <dgm:bulletEnabled val="1"/>
                            </dgm:varLst>
                            <dgm:alg type="tx"/>
                            <dgm:shape xmlns:r="http://schemas.openxmlformats.org/officeDocument/2006/relationships" rot="4" type="roundRect" r:blip="">
                              <dgm:adjLst/>
                            </dgm:shape>
                            <dgm:presOf axis="ch ch desOrSelf" ptType="node node node" st="2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3">
                          <dgm:choose name="Name14">
                            <dgm:if name="Name15" axis="ch ch" ptType="node node" st="2 1" cnt="1 0" func="cnt" op="gte" val="4">
                              <dgm:layoutNode name="balance_04" styleLbl="alignAccFollowNode1">
                                <dgm:varLst>
                                  <dgm:bulletEnabled val="1"/>
                                </dgm:varLst>
                                <dgm:alg type="sp"/>
                                <dgm:shape xmlns:r="http://schemas.openxmlformats.org/officeDocument/2006/relationships" rot="4" type="rect" r:blip="">
                                  <dgm:adjLst/>
                                </dgm:shape>
                                <dgm:presOf/>
                                <dgm:constrLst/>
                                <dgm:ruleLst/>
                              </dgm:layoutNode>
                              <dgm:layoutNode name="right_04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04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04_3" styleLbl="node1">
                                <dgm:varLst>
                                  <dgm:bulletEnabled val="1"/>
                                </dgm:varLst>
                                <dgm:alg type="tx"/>
                                <dgm:shape xmlns:r="http://schemas.openxmlformats.org/officeDocument/2006/relationships" rot="4" type="roundRect" r:blip="">
                                  <dgm:adjLst/>
                                </dgm:shape>
                                <dgm:presOf axis="ch ch desOrSelf" ptType="node node node" st="2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04_4" styleLbl="node1">
                                <dgm:varLst>
                                  <dgm:bulletEnabled val="1"/>
                                </dgm:varLst>
                                <dgm:alg type="tx"/>
                                <dgm:shape xmlns:r="http://schemas.openxmlformats.org/officeDocument/2006/relationships" rot="4" type="roundRect" r:blip="">
                                  <dgm:adjLst/>
                                </dgm:shape>
                                <dgm:presOf axis="ch ch desOrSelf" ptType="node node node" st="2 4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6"/>
                          </dgm:choose>
                        </dgm:else>
                      </dgm:choose>
                    </dgm:else>
                  </dgm:choose>
                </dgm:else>
              </dgm:choose>
            </dgm:else>
          </dgm:choose>
        </dgm:if>
        <dgm:else name="Name17">
          <dgm:choose name="Name18">
            <dgm:if name="Name19" axis="ch ch" ptType="node node" st="1 1" cnt="1 0" func="cnt" op="equ" val="1">
              <dgm:choose name="Name20">
                <dgm:if name="Name21" axis="ch ch" ptType="node node" st="2 1" cnt="1 0" func="cnt" op="equ" val="0">
                  <dgm:layoutNode name="balance_10" styleLbl="alignAccFollowNode1">
                    <dgm:varLst>
                      <dgm:bulletEnabled val="1"/>
                    </dgm:varLst>
                    <dgm:alg type="sp"/>
                    <dgm:shape xmlns:r="http://schemas.openxmlformats.org/officeDocument/2006/relationships" rot="-4" type="rect" r:blip="">
                      <dgm:adjLst/>
                    </dgm:shape>
                    <dgm:presOf/>
                    <dgm:constrLst/>
                    <dgm:ruleLst/>
                  </dgm:layoutNode>
                  <dgm:layoutNode name="left_10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22">
                  <dgm:choose name="Name23">
                    <dgm:if name="Name24" axis="ch ch" ptType="node node" st="2 1" cnt="1 0" func="cnt" op="equ" val="1">
                      <dgm:layoutNode name="balance_11" styleLbl="alignAccFollowNode1">
                        <dgm:varLst>
                          <dgm:bulletEnabled val="1"/>
                        </dgm:varLst>
                        <dgm:alg type="sp"/>
                        <dgm:shape xmlns:r="http://schemas.openxmlformats.org/officeDocument/2006/relationships" type="rect" r:blip="">
                          <dgm:adjLst/>
                        </dgm:shape>
                        <dgm:presOf/>
                        <dgm:constrLst/>
                        <dgm:ruleLst/>
                      </dgm:layoutNode>
                      <dgm:layoutNode name="left_11_1" styleLbl="node1">
                        <dgm:varLst>
                          <dgm:bulletEnabled val="1"/>
                        </dgm:varLst>
                        <dgm:alg type="tx"/>
                        <dgm:shape xmlns:r="http://schemas.openxmlformats.org/officeDocument/2006/relationships"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11_1" styleLbl="node1">
                        <dgm:varLst>
                          <dgm:bulletEnabled val="1"/>
                        </dgm:varLst>
                        <dgm:alg type="tx"/>
                        <dgm:shape xmlns:r="http://schemas.openxmlformats.org/officeDocument/2006/relationships"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25">
                      <dgm:choose name="Name26">
                        <dgm:if name="Name27" axis="ch ch" ptType="node node" st="2 1" cnt="1 0" func="cnt" op="equ" val="2">
                          <dgm:layoutNode name="balance_12" styleLbl="alignAccFollowNode1">
                            <dgm:varLst>
                              <dgm:bulletEnabled val="1"/>
                            </dgm:varLst>
                            <dgm:alg type="sp"/>
                            <dgm:shape xmlns:r="http://schemas.openxmlformats.org/officeDocument/2006/relationships" rot="4" type="rect" r:blip="">
                              <dgm:adjLst/>
                            </dgm:shape>
                            <dgm:presOf/>
                            <dgm:constrLst/>
                            <dgm:ruleLst/>
                          </dgm:layoutNode>
                          <dgm:layoutNode name="right_12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12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12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28">
                          <dgm:choose name="Name29">
                            <dgm:if name="Name30" axis="ch ch" ptType="node node" st="2 1" cnt="1 0" func="cnt" op="equ" val="3">
                              <dgm:layoutNode name="balance_13" styleLbl="alignAccFollowNode1">
                                <dgm:varLst>
                                  <dgm:bulletEnabled val="1"/>
                                </dgm:varLst>
                                <dgm:alg type="sp"/>
                                <dgm:shape xmlns:r="http://schemas.openxmlformats.org/officeDocument/2006/relationships" rot="4" type="rect" r:blip="">
                                  <dgm:adjLst/>
                                </dgm:shape>
                                <dgm:presOf/>
                                <dgm:constrLst/>
                                <dgm:ruleLst/>
                              </dgm:layoutNode>
                              <dgm:layoutNode name="right_13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13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13_3" styleLbl="node1">
                                <dgm:varLst>
                                  <dgm:bulletEnabled val="1"/>
                                </dgm:varLst>
                                <dgm:alg type="tx"/>
                                <dgm:shape xmlns:r="http://schemas.openxmlformats.org/officeDocument/2006/relationships" rot="4" type="roundRect" r:blip="">
                                  <dgm:adjLst/>
                                </dgm:shape>
                                <dgm:presOf axis="ch ch desOrSelf" ptType="node node node" st="2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13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31">
                              <dgm:choose name="Name32">
                                <dgm:if name="Name33" axis="ch ch" ptType="node node" st="2 1" cnt="1 0" func="cnt" op="gte" val="4">
                                  <dgm:layoutNode name="balance_14" styleLbl="alignAccFollowNode1">
                                    <dgm:varLst>
                                      <dgm:bulletEnabled val="1"/>
                                    </dgm:varLst>
                                    <dgm:alg type="sp"/>
                                    <dgm:shape xmlns:r="http://schemas.openxmlformats.org/officeDocument/2006/relationships" rot="4" type="rect" r:blip="">
                                      <dgm:adjLst/>
                                    </dgm:shape>
                                    <dgm:presOf/>
                                    <dgm:constrLst/>
                                    <dgm:ruleLst/>
                                  </dgm:layoutNode>
                                  <dgm:layoutNode name="right_14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14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14_3" styleLbl="node1">
                                    <dgm:varLst>
                                      <dgm:bulletEnabled val="1"/>
                                    </dgm:varLst>
                                    <dgm:alg type="tx"/>
                                    <dgm:shape xmlns:r="http://schemas.openxmlformats.org/officeDocument/2006/relationships" rot="4" type="roundRect" r:blip="">
                                      <dgm:adjLst/>
                                    </dgm:shape>
                                    <dgm:presOf axis="ch ch desOrSelf" ptType="node node node" st="2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14_4" styleLbl="node1">
                                    <dgm:varLst>
                                      <dgm:bulletEnabled val="1"/>
                                    </dgm:varLst>
                                    <dgm:alg type="tx"/>
                                    <dgm:shape xmlns:r="http://schemas.openxmlformats.org/officeDocument/2006/relationships" rot="4" type="roundRect" r:blip="">
                                      <dgm:adjLst/>
                                    </dgm:shape>
                                    <dgm:presOf axis="ch ch desOrSelf" ptType="node node node" st="2 4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14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34"/>
                              </dgm:choose>
                            </dgm:else>
                          </dgm:choose>
                        </dgm:else>
                      </dgm:choose>
                    </dgm:else>
                  </dgm:choose>
                </dgm:else>
              </dgm:choose>
            </dgm:if>
            <dgm:else name="Name35">
              <dgm:choose name="Name36">
                <dgm:if name="Name37" axis="ch ch" ptType="node node" st="1 1" cnt="1 0" func="cnt" op="equ" val="2">
                  <dgm:choose name="Name38">
                    <dgm:if name="Name39" axis="ch ch" ptType="node node" st="2 1" cnt="1 0" func="cnt" op="equ" val="0">
                      <dgm:layoutNode name="balance_20" styleLbl="alignAccFollowNode1">
                        <dgm:varLst>
                          <dgm:bulletEnabled val="1"/>
                        </dgm:varLst>
                        <dgm:alg type="sp"/>
                        <dgm:shape xmlns:r="http://schemas.openxmlformats.org/officeDocument/2006/relationships" rot="-4" type="rect" r:blip="">
                          <dgm:adjLst/>
                        </dgm:shape>
                        <dgm:presOf/>
                        <dgm:constrLst/>
                        <dgm:ruleLst/>
                      </dgm:layoutNode>
                      <dgm:layoutNode name="left_20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20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40">
                      <dgm:choose name="Name41">
                        <dgm:if name="Name42" axis="ch ch" ptType="node node" st="2 1" cnt="1 0" func="cnt" op="equ" val="1">
                          <dgm:layoutNode name="balance_21" styleLbl="alignAccFollowNode1">
                            <dgm:varLst>
                              <dgm:bulletEnabled val="1"/>
                            </dgm:varLst>
                            <dgm:alg type="sp"/>
                            <dgm:shape xmlns:r="http://schemas.openxmlformats.org/officeDocument/2006/relationships" rot="-4" type="rect" r:blip="">
                              <dgm:adjLst/>
                            </dgm:shape>
                            <dgm:presOf/>
                            <dgm:constrLst/>
                            <dgm:ruleLst/>
                          </dgm:layoutNode>
                          <dgm:layoutNode name="left_21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21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21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43">
                          <dgm:choose name="Name44">
                            <dgm:if name="Name45" axis="ch ch" ptType="node node" st="2 1" cnt="1 0" func="cnt" op="equ" val="2">
                              <dgm:layoutNode name="balance_22" styleLbl="alignAccFollowNode1">
                                <dgm:varLst>
                                  <dgm:bulletEnabled val="1"/>
                                </dgm:varLst>
                                <dgm:alg type="sp"/>
                                <dgm:shape xmlns:r="http://schemas.openxmlformats.org/officeDocument/2006/relationships" type="rect" r:blip="">
                                  <dgm:adjLst/>
                                </dgm:shape>
                                <dgm:presOf/>
                                <dgm:constrLst/>
                                <dgm:ruleLst/>
                              </dgm:layoutNode>
                              <dgm:layoutNode name="right_22_1" styleLbl="node1">
                                <dgm:varLst>
                                  <dgm:bulletEnabled val="1"/>
                                </dgm:varLst>
                                <dgm:alg type="tx"/>
                                <dgm:shape xmlns:r="http://schemas.openxmlformats.org/officeDocument/2006/relationships"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22_2" styleLbl="node1">
                                <dgm:varLst>
                                  <dgm:bulletEnabled val="1"/>
                                </dgm:varLst>
                                <dgm:alg type="tx"/>
                                <dgm:shape xmlns:r="http://schemas.openxmlformats.org/officeDocument/2006/relationships"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22_1" styleLbl="node1">
                                <dgm:varLst>
                                  <dgm:bulletEnabled val="1"/>
                                </dgm:varLst>
                                <dgm:alg type="tx"/>
                                <dgm:shape xmlns:r="http://schemas.openxmlformats.org/officeDocument/2006/relationships"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22_2" styleLbl="node1">
                                <dgm:varLst>
                                  <dgm:bulletEnabled val="1"/>
                                </dgm:varLst>
                                <dgm:alg type="tx"/>
                                <dgm:shape xmlns:r="http://schemas.openxmlformats.org/officeDocument/2006/relationships"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46">
                              <dgm:choose name="Name47">
                                <dgm:if name="Name48" axis="ch ch" ptType="node node" st="2 1" cnt="1 0" func="cnt" op="equ" val="3">
                                  <dgm:layoutNode name="balance_23" styleLbl="alignAccFollowNode1">
                                    <dgm:varLst>
                                      <dgm:bulletEnabled val="1"/>
                                    </dgm:varLst>
                                    <dgm:alg type="sp"/>
                                    <dgm:shape xmlns:r="http://schemas.openxmlformats.org/officeDocument/2006/relationships" rot="4" type="rect" r:blip="">
                                      <dgm:adjLst/>
                                    </dgm:shape>
                                    <dgm:presOf/>
                                    <dgm:constrLst/>
                                    <dgm:ruleLst/>
                                  </dgm:layoutNode>
                                  <dgm:layoutNode name="right_23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23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23_3" styleLbl="node1">
                                    <dgm:varLst>
                                      <dgm:bulletEnabled val="1"/>
                                    </dgm:varLst>
                                    <dgm:alg type="tx"/>
                                    <dgm:shape xmlns:r="http://schemas.openxmlformats.org/officeDocument/2006/relationships" rot="4" type="roundRect" r:blip="">
                                      <dgm:adjLst/>
                                    </dgm:shape>
                                    <dgm:presOf axis="ch ch desOrSelf" ptType="node node node" st="2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23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23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49">
                                  <dgm:choose name="Name50">
                                    <dgm:if name="Name51" axis="ch ch" ptType="node node" st="2 1" cnt="1 0" func="cnt" op="gte" val="4">
                                      <dgm:layoutNode name="balance_24" styleLbl="alignAccFollowNode1">
                                        <dgm:varLst>
                                          <dgm:bulletEnabled val="1"/>
                                        </dgm:varLst>
                                        <dgm:alg type="sp"/>
                                        <dgm:shape xmlns:r="http://schemas.openxmlformats.org/officeDocument/2006/relationships" rot="4" type="rect" r:blip="">
                                          <dgm:adjLst/>
                                        </dgm:shape>
                                        <dgm:presOf/>
                                        <dgm:constrLst/>
                                        <dgm:ruleLst/>
                                      </dgm:layoutNode>
                                      <dgm:layoutNode name="right_24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24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24_3" styleLbl="node1">
                                        <dgm:varLst>
                                          <dgm:bulletEnabled val="1"/>
                                        </dgm:varLst>
                                        <dgm:alg type="tx"/>
                                        <dgm:shape xmlns:r="http://schemas.openxmlformats.org/officeDocument/2006/relationships" rot="4" type="roundRect" r:blip="">
                                          <dgm:adjLst/>
                                        </dgm:shape>
                                        <dgm:presOf axis="ch ch desOrSelf" ptType="node node node" st="2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24_4" styleLbl="node1">
                                        <dgm:varLst>
                                          <dgm:bulletEnabled val="1"/>
                                        </dgm:varLst>
                                        <dgm:alg type="tx"/>
                                        <dgm:shape xmlns:r="http://schemas.openxmlformats.org/officeDocument/2006/relationships" rot="4" type="roundRect" r:blip="">
                                          <dgm:adjLst/>
                                        </dgm:shape>
                                        <dgm:presOf axis="ch ch desOrSelf" ptType="node node node" st="2 4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24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24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2"/>
                                  </dgm:choose>
                                </dgm:else>
                              </dgm:choose>
                            </dgm:else>
                          </dgm:choose>
                        </dgm:else>
                      </dgm:choose>
                    </dgm:else>
                  </dgm:choose>
                </dgm:if>
                <dgm:else name="Name53">
                  <dgm:choose name="Name54">
                    <dgm:if name="Name55" axis="ch ch" ptType="node node" st="1 1" cnt="1 0" func="cnt" op="equ" val="3">
                      <dgm:choose name="Name56">
                        <dgm:if name="Name57" axis="ch ch" ptType="node node" st="2 1" cnt="1 0" func="cnt" op="equ" val="0">
                          <dgm:layoutNode name="balance_30" styleLbl="alignAccFollowNode1">
                            <dgm:varLst>
                              <dgm:bulletEnabled val="1"/>
                            </dgm:varLst>
                            <dgm:alg type="sp"/>
                            <dgm:shape xmlns:r="http://schemas.openxmlformats.org/officeDocument/2006/relationships" rot="-4" type="rect" r:blip="">
                              <dgm:adjLst/>
                            </dgm:shape>
                            <dgm:presOf/>
                            <dgm:constrLst/>
                            <dgm:ruleLst/>
                          </dgm:layoutNode>
                          <dgm:layoutNode name="left_30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0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0_3" styleLbl="node1">
                            <dgm:varLst>
                              <dgm:bulletEnabled val="1"/>
                            </dgm:varLst>
                            <dgm:alg type="tx"/>
                            <dgm:shape xmlns:r="http://schemas.openxmlformats.org/officeDocument/2006/relationships" rot="-4" type="roundRect" r:blip="">
                              <dgm:adjLst/>
                            </dgm:shape>
                            <dgm:presOf axis="ch ch desOrSelf" ptType="node node node" st="1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8">
                          <dgm:choose name="Name59">
                            <dgm:if name="Name60" axis="ch ch" ptType="node node" st="2 1" cnt="1 0" func="cnt" op="equ" val="1">
                              <dgm:layoutNode name="balance_31" styleLbl="alignAccFollowNode1">
                                <dgm:varLst>
                                  <dgm:bulletEnabled val="1"/>
                                </dgm:varLst>
                                <dgm:alg type="sp"/>
                                <dgm:shape xmlns:r="http://schemas.openxmlformats.org/officeDocument/2006/relationships" rot="-4" type="rect" r:blip="">
                                  <dgm:adjLst/>
                                </dgm:shape>
                                <dgm:presOf/>
                                <dgm:constrLst/>
                                <dgm:ruleLst/>
                              </dgm:layoutNode>
                              <dgm:layoutNode name="left_31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1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1_3" styleLbl="node1">
                                <dgm:varLst>
                                  <dgm:bulletEnabled val="1"/>
                                </dgm:varLst>
                                <dgm:alg type="tx"/>
                                <dgm:shape xmlns:r="http://schemas.openxmlformats.org/officeDocument/2006/relationships" rot="-4" type="roundRect" r:blip="">
                                  <dgm:adjLst/>
                                </dgm:shape>
                                <dgm:presOf axis="ch ch desOrSelf" ptType="node node node" st="1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31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61">
                              <dgm:choose name="Name62">
                                <dgm:if name="Name63" axis="ch ch" ptType="node node" st="2 1" cnt="1 0" func="cnt" op="equ" val="2">
                                  <dgm:layoutNode name="balance_32" styleLbl="alignAccFollowNode1">
                                    <dgm:varLst>
                                      <dgm:bulletEnabled val="1"/>
                                    </dgm:varLst>
                                    <dgm:alg type="sp"/>
                                    <dgm:shape xmlns:r="http://schemas.openxmlformats.org/officeDocument/2006/relationships" rot="-4" type="rect" r:blip="">
                                      <dgm:adjLst/>
                                    </dgm:shape>
                                    <dgm:presOf/>
                                    <dgm:constrLst/>
                                    <dgm:ruleLst/>
                                  </dgm:layoutNode>
                                  <dgm:layoutNode name="left_32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2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2_3" styleLbl="node1">
                                    <dgm:varLst>
                                      <dgm:bulletEnabled val="1"/>
                                    </dgm:varLst>
                                    <dgm:alg type="tx"/>
                                    <dgm:shape xmlns:r="http://schemas.openxmlformats.org/officeDocument/2006/relationships" rot="-4" type="roundRect" r:blip="">
                                      <dgm:adjLst/>
                                    </dgm:shape>
                                    <dgm:presOf axis="ch ch desOrSelf" ptType="node node node" st="1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32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32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64">
                                  <dgm:choose name="Name65">
                                    <dgm:if name="Name66" axis="ch ch" ptType="node node" st="2 1" cnt="1 0" func="cnt" op="equ" val="3">
                                      <dgm:layoutNode name="balance_33" styleLbl="alignAccFollowNode1">
                                        <dgm:varLst>
                                          <dgm:bulletEnabled val="1"/>
                                        </dgm:varLst>
                                        <dgm:alg type="sp"/>
                                        <dgm:shape xmlns:r="http://schemas.openxmlformats.org/officeDocument/2006/relationships" type="rect" r:blip="">
                                          <dgm:adjLst/>
                                        </dgm:shape>
                                        <dgm:presOf/>
                                        <dgm:constrLst/>
                                        <dgm:ruleLst/>
                                      </dgm:layoutNode>
                                      <dgm:layoutNode name="right_33_1" styleLbl="node1">
                                        <dgm:varLst>
                                          <dgm:bulletEnabled val="1"/>
                                        </dgm:varLst>
                                        <dgm:alg type="tx"/>
                                        <dgm:shape xmlns:r="http://schemas.openxmlformats.org/officeDocument/2006/relationships"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33_2" styleLbl="node1">
                                        <dgm:varLst>
                                          <dgm:bulletEnabled val="1"/>
                                        </dgm:varLst>
                                        <dgm:alg type="tx"/>
                                        <dgm:shape xmlns:r="http://schemas.openxmlformats.org/officeDocument/2006/relationships"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33_3" styleLbl="node1">
                                        <dgm:varLst>
                                          <dgm:bulletEnabled val="1"/>
                                        </dgm:varLst>
                                        <dgm:alg type="tx"/>
                                        <dgm:shape xmlns:r="http://schemas.openxmlformats.org/officeDocument/2006/relationships" type="roundRect" r:blip="">
                                          <dgm:adjLst/>
                                        </dgm:shape>
                                        <dgm:presOf axis="ch ch desOrSelf" ptType="node node node" st="2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3_1" styleLbl="node1">
                                        <dgm:varLst>
                                          <dgm:bulletEnabled val="1"/>
                                        </dgm:varLst>
                                        <dgm:alg type="tx"/>
                                        <dgm:shape xmlns:r="http://schemas.openxmlformats.org/officeDocument/2006/relationships"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3_2" styleLbl="node1">
                                        <dgm:varLst>
                                          <dgm:bulletEnabled val="1"/>
                                        </dgm:varLst>
                                        <dgm:alg type="tx"/>
                                        <dgm:shape xmlns:r="http://schemas.openxmlformats.org/officeDocument/2006/relationships"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3_3" styleLbl="node1">
                                        <dgm:varLst>
                                          <dgm:bulletEnabled val="1"/>
                                        </dgm:varLst>
                                        <dgm:alg type="tx"/>
                                        <dgm:shape xmlns:r="http://schemas.openxmlformats.org/officeDocument/2006/relationships" type="roundRect" r:blip="">
                                          <dgm:adjLst/>
                                        </dgm:shape>
                                        <dgm:presOf axis="ch ch desOrSelf" ptType="node node node" st="1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67">
                                      <dgm:choose name="Name68">
                                        <dgm:if name="Name69" axis="ch ch" ptType="node node" st="2 1" cnt="1 0" func="cnt" op="gte" val="4">
                                          <dgm:layoutNode name="balance_34" styleLbl="alignAccFollowNode1">
                                            <dgm:varLst>
                                              <dgm:bulletEnabled val="1"/>
                                            </dgm:varLst>
                                            <dgm:alg type="sp"/>
                                            <dgm:shape xmlns:r="http://schemas.openxmlformats.org/officeDocument/2006/relationships" rot="4" type="rect" r:blip="">
                                              <dgm:adjLst/>
                                            </dgm:shape>
                                            <dgm:presOf/>
                                            <dgm:constrLst/>
                                            <dgm:ruleLst/>
                                          </dgm:layoutNode>
                                          <dgm:layoutNode name="right_34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34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34_3" styleLbl="node1">
                                            <dgm:varLst>
                                              <dgm:bulletEnabled val="1"/>
                                            </dgm:varLst>
                                            <dgm:alg type="tx"/>
                                            <dgm:shape xmlns:r="http://schemas.openxmlformats.org/officeDocument/2006/relationships" rot="4" type="roundRect" r:blip="">
                                              <dgm:adjLst/>
                                            </dgm:shape>
                                            <dgm:presOf axis="ch ch desOrSelf" ptType="node node node" st="2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34_4" styleLbl="node1">
                                            <dgm:varLst>
                                              <dgm:bulletEnabled val="1"/>
                                            </dgm:varLst>
                                            <dgm:alg type="tx"/>
                                            <dgm:shape xmlns:r="http://schemas.openxmlformats.org/officeDocument/2006/relationships" rot="4" type="roundRect" r:blip="">
                                              <dgm:adjLst/>
                                            </dgm:shape>
                                            <dgm:presOf axis="ch ch desOrSelf" ptType="node node node" st="2 4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4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4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4_3" styleLbl="node1">
                                            <dgm:varLst>
                                              <dgm:bulletEnabled val="1"/>
                                            </dgm:varLst>
                                            <dgm:alg type="tx"/>
                                            <dgm:shape xmlns:r="http://schemas.openxmlformats.org/officeDocument/2006/relationships" rot="4" type="roundRect" r:blip="">
                                              <dgm:adjLst/>
                                            </dgm:shape>
                                            <dgm:presOf axis="ch ch desOrSelf" ptType="node node node" st="1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70"/>
                                      </dgm:choose>
                                    </dgm:else>
                                  </dgm:choose>
                                </dgm:else>
                              </dgm:choose>
                            </dgm:else>
                          </dgm:choose>
                        </dgm:else>
                      </dgm:choose>
                    </dgm:if>
                    <dgm:else name="Name71">
                      <dgm:choose name="Name72">
                        <dgm:if name="Name73" axis="ch ch" ptType="node node" st="1 1" cnt="1 0" func="cnt" op="gte" val="4">
                          <dgm:choose name="Name74">
                            <dgm:if name="Name75" axis="ch ch" ptType="node node" st="2 1" cnt="1 0" func="cnt" op="equ" val="0">
                              <dgm:layoutNode name="balance_40" styleLbl="alignAccFollowNode1">
                                <dgm:varLst>
                                  <dgm:bulletEnabled val="1"/>
                                </dgm:varLst>
                                <dgm:alg type="sp"/>
                                <dgm:shape xmlns:r="http://schemas.openxmlformats.org/officeDocument/2006/relationships" rot="-4" type="rect" r:blip="">
                                  <dgm:adjLst/>
                                </dgm:shape>
                                <dgm:presOf/>
                                <dgm:constrLst/>
                                <dgm:ruleLst/>
                              </dgm:layoutNode>
                              <dgm:layoutNode name="left_40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0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0_3" styleLbl="node1">
                                <dgm:varLst>
                                  <dgm:bulletEnabled val="1"/>
                                </dgm:varLst>
                                <dgm:alg type="tx"/>
                                <dgm:shape xmlns:r="http://schemas.openxmlformats.org/officeDocument/2006/relationships" rot="-4" type="roundRect" r:blip="">
                                  <dgm:adjLst/>
                                </dgm:shape>
                                <dgm:presOf axis="ch ch desOrSelf" ptType="node node node" st="1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0_4" styleLbl="node1">
                                <dgm:varLst>
                                  <dgm:bulletEnabled val="1"/>
                                </dgm:varLst>
                                <dgm:alg type="tx"/>
                                <dgm:shape xmlns:r="http://schemas.openxmlformats.org/officeDocument/2006/relationships" rot="-4" type="roundRect" r:blip="">
                                  <dgm:adjLst/>
                                </dgm:shape>
                                <dgm:presOf axis="ch ch desOrSelf" ptType="node node node" st="1 4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76">
                              <dgm:choose name="Name77">
                                <dgm:if name="Name78" axis="ch ch" ptType="node node" st="2 1" cnt="1 0" func="cnt" op="equ" val="1">
                                  <dgm:layoutNode name="balance_41" styleLbl="alignAccFollowNode1">
                                    <dgm:varLst>
                                      <dgm:bulletEnabled val="1"/>
                                    </dgm:varLst>
                                    <dgm:alg type="sp"/>
                                    <dgm:shape xmlns:r="http://schemas.openxmlformats.org/officeDocument/2006/relationships" rot="-4" type="rect" r:blip="">
                                      <dgm:adjLst/>
                                    </dgm:shape>
                                    <dgm:presOf/>
                                    <dgm:constrLst/>
                                    <dgm:ruleLst/>
                                  </dgm:layoutNode>
                                  <dgm:layoutNode name="left_41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1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1_3" styleLbl="node1">
                                    <dgm:varLst>
                                      <dgm:bulletEnabled val="1"/>
                                    </dgm:varLst>
                                    <dgm:alg type="tx"/>
                                    <dgm:shape xmlns:r="http://schemas.openxmlformats.org/officeDocument/2006/relationships" rot="-4" type="roundRect" r:blip="">
                                      <dgm:adjLst/>
                                    </dgm:shape>
                                    <dgm:presOf axis="ch ch desOrSelf" ptType="node node node" st="1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1_4" styleLbl="node1">
                                    <dgm:varLst>
                                      <dgm:bulletEnabled val="1"/>
                                    </dgm:varLst>
                                    <dgm:alg type="tx"/>
                                    <dgm:shape xmlns:r="http://schemas.openxmlformats.org/officeDocument/2006/relationships" rot="-4" type="roundRect" r:blip="">
                                      <dgm:adjLst/>
                                    </dgm:shape>
                                    <dgm:presOf axis="ch ch desOrSelf" ptType="node node node" st="1 4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41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79">
                                  <dgm:choose name="Name80">
                                    <dgm:if name="Name81" axis="ch ch" ptType="node node" st="2 1" cnt="1 0" func="cnt" op="equ" val="2">
                                      <dgm:layoutNode name="balance_42" styleLbl="alignAccFollowNode1">
                                        <dgm:varLst>
                                          <dgm:bulletEnabled val="1"/>
                                        </dgm:varLst>
                                        <dgm:alg type="sp"/>
                                        <dgm:shape xmlns:r="http://schemas.openxmlformats.org/officeDocument/2006/relationships" rot="-4" type="rect" r:blip="">
                                          <dgm:adjLst/>
                                        </dgm:shape>
                                        <dgm:presOf/>
                                        <dgm:constrLst/>
                                        <dgm:ruleLst/>
                                      </dgm:layoutNode>
                                      <dgm:layoutNode name="left_42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2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2_3" styleLbl="node1">
                                        <dgm:varLst>
                                          <dgm:bulletEnabled val="1"/>
                                        </dgm:varLst>
                                        <dgm:alg type="tx"/>
                                        <dgm:shape xmlns:r="http://schemas.openxmlformats.org/officeDocument/2006/relationships" rot="-4" type="roundRect" r:blip="">
                                          <dgm:adjLst/>
                                        </dgm:shape>
                                        <dgm:presOf axis="ch ch desOrSelf" ptType="node node node" st="1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2_4" styleLbl="node1">
                                        <dgm:varLst>
                                          <dgm:bulletEnabled val="1"/>
                                        </dgm:varLst>
                                        <dgm:alg type="tx"/>
                                        <dgm:shape xmlns:r="http://schemas.openxmlformats.org/officeDocument/2006/relationships" rot="-4" type="roundRect" r:blip="">
                                          <dgm:adjLst/>
                                        </dgm:shape>
                                        <dgm:presOf axis="ch ch desOrSelf" ptType="node node node" st="1 4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42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42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2">
                                      <dgm:choose name="Name83">
                                        <dgm:if name="Name84" axis="ch ch" ptType="node node" st="2 1" cnt="1 0" func="cnt" op="equ" val="3">
                                          <dgm:layoutNode name="balance_43" styleLbl="alignAccFollowNode1">
                                            <dgm:varLst>
                                              <dgm:bulletEnabled val="1"/>
                                            </dgm:varLst>
                                            <dgm:alg type="sp"/>
                                            <dgm:shape xmlns:r="http://schemas.openxmlformats.org/officeDocument/2006/relationships" rot="-4" type="rect" r:blip="">
                                              <dgm:adjLst/>
                                            </dgm:shape>
                                            <dgm:presOf/>
                                            <dgm:constrLst/>
                                            <dgm:ruleLst/>
                                          </dgm:layoutNode>
                                          <dgm:layoutNode name="left_43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3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3_3" styleLbl="node1">
                                            <dgm:varLst>
                                              <dgm:bulletEnabled val="1"/>
                                            </dgm:varLst>
                                            <dgm:alg type="tx"/>
                                            <dgm:shape xmlns:r="http://schemas.openxmlformats.org/officeDocument/2006/relationships" rot="-4" type="roundRect" r:blip="">
                                              <dgm:adjLst/>
                                            </dgm:shape>
                                            <dgm:presOf axis="ch ch desOrSelf" ptType="node node node" st="1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3_4" styleLbl="node1">
                                            <dgm:varLst>
                                              <dgm:bulletEnabled val="1"/>
                                            </dgm:varLst>
                                            <dgm:alg type="tx"/>
                                            <dgm:shape xmlns:r="http://schemas.openxmlformats.org/officeDocument/2006/relationships" rot="-4" type="roundRect" r:blip="">
                                              <dgm:adjLst/>
                                            </dgm:shape>
                                            <dgm:presOf axis="ch ch desOrSelf" ptType="node node node" st="1 4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43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43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43_3" styleLbl="node1">
                                            <dgm:varLst>
                                              <dgm:bulletEnabled val="1"/>
                                            </dgm:varLst>
                                            <dgm:alg type="tx"/>
                                            <dgm:shape xmlns:r="http://schemas.openxmlformats.org/officeDocument/2006/relationships" rot="-4" type="roundRect" r:blip="">
                                              <dgm:adjLst/>
                                            </dgm:shape>
                                            <dgm:presOf axis="ch ch desOrSelf" ptType="node node node" st="2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5">
                                          <dgm:choose name="Name86">
                                            <dgm:if name="Name87" axis="ch ch" ptType="node node" st="2 1" cnt="1 0" func="cnt" op="gte" val="4">
                                              <dgm:layoutNode name="balance_44" styleLbl="alignAccFollowNode1">
                                                <dgm:varLst>
                                                  <dgm:bulletEnabled val="1"/>
                                                </dgm:varLst>
                                                <dgm:alg type="sp"/>
                                                <dgm:shape xmlns:r="http://schemas.openxmlformats.org/officeDocument/2006/relationships" type="rect" r:blip="">
                                                  <dgm:adjLst/>
                                                </dgm:shape>
                                                <dgm:presOf/>
                                                <dgm:constrLst/>
                                                <dgm:ruleLst/>
                                              </dgm:layoutNode>
                                              <dgm:layoutNode name="right_44_1" styleLbl="node1">
                                                <dgm:varLst>
                                                  <dgm:bulletEnabled val="1"/>
                                                </dgm:varLst>
                                                <dgm:alg type="tx"/>
                                                <dgm:shape xmlns:r="http://schemas.openxmlformats.org/officeDocument/2006/relationships"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44_2" styleLbl="node1">
                                                <dgm:varLst>
                                                  <dgm:bulletEnabled val="1"/>
                                                </dgm:varLst>
                                                <dgm:alg type="tx"/>
                                                <dgm:shape xmlns:r="http://schemas.openxmlformats.org/officeDocument/2006/relationships"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44_3" styleLbl="node1">
                                                <dgm:varLst>
                                                  <dgm:bulletEnabled val="1"/>
                                                </dgm:varLst>
                                                <dgm:alg type="tx"/>
                                                <dgm:shape xmlns:r="http://schemas.openxmlformats.org/officeDocument/2006/relationships" type="roundRect" r:blip="">
                                                  <dgm:adjLst/>
                                                </dgm:shape>
                                                <dgm:presOf axis="ch ch desOrSelf" ptType="node node node" st="2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44_4" styleLbl="node1">
                                                <dgm:varLst>
                                                  <dgm:bulletEnabled val="1"/>
                                                </dgm:varLst>
                                                <dgm:alg type="tx"/>
                                                <dgm:shape xmlns:r="http://schemas.openxmlformats.org/officeDocument/2006/relationships" type="roundRect" r:blip="">
                                                  <dgm:adjLst/>
                                                </dgm:shape>
                                                <dgm:presOf axis="ch ch desOrSelf" ptType="node node node" st="2 4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4_1" styleLbl="node1">
                                                <dgm:varLst>
                                                  <dgm:bulletEnabled val="1"/>
                                                </dgm:varLst>
                                                <dgm:alg type="tx"/>
                                                <dgm:shape xmlns:r="http://schemas.openxmlformats.org/officeDocument/2006/relationships"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4_2" styleLbl="node1">
                                                <dgm:varLst>
                                                  <dgm:bulletEnabled val="1"/>
                                                </dgm:varLst>
                                                <dgm:alg type="tx"/>
                                                <dgm:shape xmlns:r="http://schemas.openxmlformats.org/officeDocument/2006/relationships"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4_3" styleLbl="node1">
                                                <dgm:varLst>
                                                  <dgm:bulletEnabled val="1"/>
                                                </dgm:varLst>
                                                <dgm:alg type="tx"/>
                                                <dgm:shape xmlns:r="http://schemas.openxmlformats.org/officeDocument/2006/relationships" type="roundRect" r:blip="">
                                                  <dgm:adjLst/>
                                                </dgm:shape>
                                                <dgm:presOf axis="ch ch desOrSelf" ptType="node node node" st="1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4_4" styleLbl="node1">
                                                <dgm:varLst>
                                                  <dgm:bulletEnabled val="1"/>
                                                </dgm:varLst>
                                                <dgm:alg type="tx"/>
                                                <dgm:shape xmlns:r="http://schemas.openxmlformats.org/officeDocument/2006/relationships" type="roundRect" r:blip="">
                                                  <dgm:adjLst/>
                                                </dgm:shape>
                                                <dgm:presOf axis="ch ch desOrSelf" ptType="node node node" st="1 4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8"/>
                                          </dgm:choose>
                                        </dgm:else>
                                      </dgm:choose>
                                    </dgm:else>
                                  </dgm:choose>
                                </dgm:else>
                              </dgm:choose>
                            </dgm:else>
                          </dgm:choose>
                        </dgm:if>
                        <dgm:else name="Name89"/>
                      </dgm:choose>
                    </dgm:else>
                  </dgm:choose>
                </dgm:else>
              </dgm:choose>
            </dgm:else>
          </dgm:choose>
        </dgm:else>
      </dgm:choose>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76B62191-BB94-4EF1-B358-F61ACE1A6360}"/>
              </a:ext>
            </a:extLst>
          </p:cNvPr>
          <p:cNvSpPr>
            <a:spLocks noGrp="1"/>
          </p:cNvSpPr>
          <p:nvPr>
            <p:ph type="hdr" sz="quarter"/>
          </p:nvPr>
        </p:nvSpPr>
        <p:spPr>
          <a:xfrm>
            <a:off x="0" y="0"/>
            <a:ext cx="3037840" cy="466434"/>
          </a:xfrm>
          <a:prstGeom prst="rect">
            <a:avLst/>
          </a:prstGeom>
        </p:spPr>
        <p:txBody>
          <a:bodyPr vert="horz" lIns="93177" tIns="46589" rIns="93177" bIns="46589" rtlCol="0"/>
          <a:lstStyle>
            <a:lvl1pPr algn="l">
              <a:defRPr sz="1200"/>
            </a:lvl1pPr>
          </a:lstStyle>
          <a:p>
            <a:endParaRPr lang="en-US"/>
          </a:p>
        </p:txBody>
      </p:sp>
      <p:sp>
        <p:nvSpPr>
          <p:cNvPr id="3" name="Date Placeholder 2">
            <a:extLst>
              <a:ext uri="{FF2B5EF4-FFF2-40B4-BE49-F238E27FC236}">
                <a16:creationId xmlns:a16="http://schemas.microsoft.com/office/drawing/2014/main" id="{3635DF83-0581-41A2-A1ED-EA00E060694F}"/>
              </a:ext>
            </a:extLst>
          </p:cNvPr>
          <p:cNvSpPr>
            <a:spLocks noGrp="1"/>
          </p:cNvSpPr>
          <p:nvPr>
            <p:ph type="dt" sz="quarter" idx="1"/>
          </p:nvPr>
        </p:nvSpPr>
        <p:spPr>
          <a:xfrm>
            <a:off x="3970938" y="0"/>
            <a:ext cx="3037840" cy="466434"/>
          </a:xfrm>
          <a:prstGeom prst="rect">
            <a:avLst/>
          </a:prstGeom>
        </p:spPr>
        <p:txBody>
          <a:bodyPr vert="horz" lIns="93177" tIns="46589" rIns="93177" bIns="46589" rtlCol="0"/>
          <a:lstStyle>
            <a:lvl1pPr algn="r">
              <a:defRPr sz="1200"/>
            </a:lvl1pPr>
          </a:lstStyle>
          <a:p>
            <a:fld id="{4754AEFE-AFC2-49A5-95E5-77DA726AC437}" type="datetimeFigureOut">
              <a:rPr lang="en-US" smtClean="0"/>
              <a:t>11/3/2018</a:t>
            </a:fld>
            <a:endParaRPr lang="en-US"/>
          </a:p>
        </p:txBody>
      </p:sp>
      <p:sp>
        <p:nvSpPr>
          <p:cNvPr id="4" name="Footer Placeholder 3">
            <a:extLst>
              <a:ext uri="{FF2B5EF4-FFF2-40B4-BE49-F238E27FC236}">
                <a16:creationId xmlns:a16="http://schemas.microsoft.com/office/drawing/2014/main" id="{C3F850B4-4BC8-4976-8B60-241BC5A8B939}"/>
              </a:ext>
            </a:extLst>
          </p:cNvPr>
          <p:cNvSpPr>
            <a:spLocks noGrp="1"/>
          </p:cNvSpPr>
          <p:nvPr>
            <p:ph type="ftr" sz="quarter" idx="2"/>
          </p:nvPr>
        </p:nvSpPr>
        <p:spPr>
          <a:xfrm>
            <a:off x="0" y="8829967"/>
            <a:ext cx="3037840" cy="466433"/>
          </a:xfrm>
          <a:prstGeom prst="rect">
            <a:avLst/>
          </a:prstGeom>
        </p:spPr>
        <p:txBody>
          <a:bodyPr vert="horz" lIns="93177" tIns="46589" rIns="93177" bIns="46589"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C95B7BA4-7F16-40C4-8E66-0E74F637D5BF}"/>
              </a:ext>
            </a:extLst>
          </p:cNvPr>
          <p:cNvSpPr>
            <a:spLocks noGrp="1"/>
          </p:cNvSpPr>
          <p:nvPr>
            <p:ph type="sldNum" sz="quarter" idx="3"/>
          </p:nvPr>
        </p:nvSpPr>
        <p:spPr>
          <a:xfrm>
            <a:off x="3970938" y="8829967"/>
            <a:ext cx="3037840" cy="466433"/>
          </a:xfrm>
          <a:prstGeom prst="rect">
            <a:avLst/>
          </a:prstGeom>
        </p:spPr>
        <p:txBody>
          <a:bodyPr vert="horz" lIns="93177" tIns="46589" rIns="93177" bIns="46589" rtlCol="0" anchor="b"/>
          <a:lstStyle>
            <a:lvl1pPr algn="r">
              <a:defRPr sz="1200"/>
            </a:lvl1pPr>
          </a:lstStyle>
          <a:p>
            <a:fld id="{311137D0-75BD-42F4-ADA3-F707AE9DC392}" type="slidenum">
              <a:rPr lang="en-US" smtClean="0"/>
              <a:t>‹#›</a:t>
            </a:fld>
            <a:endParaRPr lang="en-US"/>
          </a:p>
        </p:txBody>
      </p:sp>
    </p:spTree>
    <p:extLst>
      <p:ext uri="{BB962C8B-B14F-4D97-AF65-F5344CB8AC3E}">
        <p14:creationId xmlns:p14="http://schemas.microsoft.com/office/powerpoint/2010/main" val="381420669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3" name="Shape 103"/>
          <p:cNvSpPr>
            <a:spLocks noGrp="1" noRot="1" noChangeAspect="1"/>
          </p:cNvSpPr>
          <p:nvPr>
            <p:ph type="sldImg"/>
          </p:nvPr>
        </p:nvSpPr>
        <p:spPr>
          <a:xfrm>
            <a:off x="406400" y="696913"/>
            <a:ext cx="6197600" cy="3486150"/>
          </a:xfrm>
          <a:prstGeom prst="rect">
            <a:avLst/>
          </a:prstGeom>
        </p:spPr>
        <p:txBody>
          <a:bodyPr lIns="93177" tIns="46589" rIns="93177" bIns="46589"/>
          <a:lstStyle/>
          <a:p>
            <a:endParaRPr/>
          </a:p>
        </p:txBody>
      </p:sp>
      <p:sp>
        <p:nvSpPr>
          <p:cNvPr id="104" name="Shape 104"/>
          <p:cNvSpPr>
            <a:spLocks noGrp="1"/>
          </p:cNvSpPr>
          <p:nvPr>
            <p:ph type="body" sz="quarter" idx="1"/>
          </p:nvPr>
        </p:nvSpPr>
        <p:spPr>
          <a:xfrm>
            <a:off x="934720" y="4415790"/>
            <a:ext cx="5140960" cy="4183380"/>
          </a:xfrm>
          <a:prstGeom prst="rect">
            <a:avLst/>
          </a:prstGeom>
        </p:spPr>
        <p:txBody>
          <a:bodyPr lIns="93177" tIns="46589" rIns="93177" bIns="46589"/>
          <a:lstStyle/>
          <a:p>
            <a:endParaRPr/>
          </a:p>
        </p:txBody>
      </p:sp>
    </p:spTree>
    <p:extLst>
      <p:ext uri="{BB962C8B-B14F-4D97-AF65-F5344CB8AC3E}">
        <p14:creationId xmlns:p14="http://schemas.microsoft.com/office/powerpoint/2010/main" val="4258939573"/>
      </p:ext>
    </p:extLst>
  </p:cSld>
  <p:clrMap bg1="lt1" tx1="dk1" bg2="lt2" tx2="dk2" accent1="accent1" accent2="accent2" accent3="accent3" accent4="accent4" accent5="accent5" accent6="accent6" hlink="hlink" folHlink="folHlink"/>
  <p:notesStyle>
    <a:lvl1pPr defTabSz="457200" latinLnBrk="0">
      <a:lnSpc>
        <a:spcPct val="117999"/>
      </a:lnSpc>
      <a:defRPr sz="2200">
        <a:latin typeface="Helvetica Neue"/>
        <a:ea typeface="Helvetica Neue"/>
        <a:cs typeface="Helvetica Neue"/>
        <a:sym typeface="Helvetica Neue"/>
      </a:defRPr>
    </a:lvl1pPr>
    <a:lvl2pPr indent="228600" defTabSz="457200" latinLnBrk="0">
      <a:lnSpc>
        <a:spcPct val="117999"/>
      </a:lnSpc>
      <a:defRPr sz="2200">
        <a:latin typeface="Helvetica Neue"/>
        <a:ea typeface="Helvetica Neue"/>
        <a:cs typeface="Helvetica Neue"/>
        <a:sym typeface="Helvetica Neue"/>
      </a:defRPr>
    </a:lvl2pPr>
    <a:lvl3pPr indent="457200" defTabSz="457200" latinLnBrk="0">
      <a:lnSpc>
        <a:spcPct val="117999"/>
      </a:lnSpc>
      <a:defRPr sz="2200">
        <a:latin typeface="Helvetica Neue"/>
        <a:ea typeface="Helvetica Neue"/>
        <a:cs typeface="Helvetica Neue"/>
        <a:sym typeface="Helvetica Neue"/>
      </a:defRPr>
    </a:lvl3pPr>
    <a:lvl4pPr indent="685800" defTabSz="457200" latinLnBrk="0">
      <a:lnSpc>
        <a:spcPct val="117999"/>
      </a:lnSpc>
      <a:defRPr sz="2200">
        <a:latin typeface="Helvetica Neue"/>
        <a:ea typeface="Helvetica Neue"/>
        <a:cs typeface="Helvetica Neue"/>
        <a:sym typeface="Helvetica Neue"/>
      </a:defRPr>
    </a:lvl4pPr>
    <a:lvl5pPr indent="914400" defTabSz="457200" latinLnBrk="0">
      <a:lnSpc>
        <a:spcPct val="117999"/>
      </a:lnSpc>
      <a:defRPr sz="2200">
        <a:latin typeface="Helvetica Neue"/>
        <a:ea typeface="Helvetica Neue"/>
        <a:cs typeface="Helvetica Neue"/>
        <a:sym typeface="Helvetica Neue"/>
      </a:defRPr>
    </a:lvl5pPr>
    <a:lvl6pPr indent="1143000" defTabSz="457200" latinLnBrk="0">
      <a:lnSpc>
        <a:spcPct val="117999"/>
      </a:lnSpc>
      <a:defRPr sz="2200">
        <a:latin typeface="Helvetica Neue"/>
        <a:ea typeface="Helvetica Neue"/>
        <a:cs typeface="Helvetica Neue"/>
        <a:sym typeface="Helvetica Neue"/>
      </a:defRPr>
    </a:lvl6pPr>
    <a:lvl7pPr indent="1371600" defTabSz="457200" latinLnBrk="0">
      <a:lnSpc>
        <a:spcPct val="117999"/>
      </a:lnSpc>
      <a:defRPr sz="2200">
        <a:latin typeface="Helvetica Neue"/>
        <a:ea typeface="Helvetica Neue"/>
        <a:cs typeface="Helvetica Neue"/>
        <a:sym typeface="Helvetica Neue"/>
      </a:defRPr>
    </a:lvl7pPr>
    <a:lvl8pPr indent="1600200" defTabSz="457200" latinLnBrk="0">
      <a:lnSpc>
        <a:spcPct val="117999"/>
      </a:lnSpc>
      <a:defRPr sz="2200">
        <a:latin typeface="Helvetica Neue"/>
        <a:ea typeface="Helvetica Neue"/>
        <a:cs typeface="Helvetica Neue"/>
        <a:sym typeface="Helvetica Neue"/>
      </a:defRPr>
    </a:lvl8pPr>
    <a:lvl9pPr indent="1828800" defTabSz="457200" latinLnBrk="0">
      <a:lnSpc>
        <a:spcPct val="117999"/>
      </a:lnSpc>
      <a:defRPr sz="2200">
        <a:latin typeface="Helvetica Neue"/>
        <a:ea typeface="Helvetica Neue"/>
        <a:cs typeface="Helvetica Neue"/>
        <a:sym typeface="Helvetica Neue"/>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6400" y="696913"/>
            <a:ext cx="6197600" cy="3486150"/>
          </a:xfrm>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400845775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a:t>With the</a:t>
            </a:r>
            <a:r>
              <a:rPr lang="en-AU" baseline="0" dirty="0"/>
              <a:t> realisation the fire is big interstate firefighting crews are called in</a:t>
            </a:r>
            <a:endParaRPr lang="en-AU" dirty="0"/>
          </a:p>
        </p:txBody>
      </p:sp>
    </p:spTree>
    <p:extLst>
      <p:ext uri="{BB962C8B-B14F-4D97-AF65-F5344CB8AC3E}">
        <p14:creationId xmlns:p14="http://schemas.microsoft.com/office/powerpoint/2010/main" val="82423997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2400" b="0" i="0" kern="1200" dirty="0">
                <a:solidFill>
                  <a:schemeClr val="tx1"/>
                </a:solidFill>
                <a:effectLst/>
                <a:latin typeface="+mn-lt"/>
                <a:ea typeface="+mn-ea"/>
                <a:cs typeface="+mn-cs"/>
              </a:rPr>
              <a:t>These (interstate </a:t>
            </a:r>
            <a:r>
              <a:rPr lang="en-US" sz="2400" b="0" i="0" kern="1200" dirty="0" err="1">
                <a:solidFill>
                  <a:schemeClr val="tx1"/>
                </a:solidFill>
                <a:effectLst/>
                <a:latin typeface="+mn-lt"/>
                <a:ea typeface="+mn-ea"/>
                <a:cs typeface="+mn-cs"/>
              </a:rPr>
              <a:t>firies</a:t>
            </a:r>
            <a:r>
              <a:rPr lang="en-US" sz="2400" b="0" i="0" kern="1200" dirty="0">
                <a:solidFill>
                  <a:schemeClr val="tx1"/>
                </a:solidFill>
                <a:effectLst/>
                <a:latin typeface="+mn-lt"/>
                <a:ea typeface="+mn-ea"/>
                <a:cs typeface="+mn-cs"/>
              </a:rPr>
              <a:t>)</a:t>
            </a:r>
            <a:r>
              <a:rPr lang="en-US" sz="2400" b="0" i="0" kern="1200" baseline="0" dirty="0">
                <a:solidFill>
                  <a:schemeClr val="tx1"/>
                </a:solidFill>
                <a:effectLst/>
                <a:latin typeface="+mn-lt"/>
                <a:ea typeface="+mn-ea"/>
                <a:cs typeface="+mn-cs"/>
              </a:rPr>
              <a:t> a</a:t>
            </a:r>
            <a:r>
              <a:rPr lang="en-US" sz="2400" b="0" i="0" kern="1200" dirty="0">
                <a:solidFill>
                  <a:schemeClr val="tx1"/>
                </a:solidFill>
                <a:effectLst/>
                <a:latin typeface="+mn-lt"/>
                <a:ea typeface="+mn-ea"/>
                <a:cs typeface="+mn-cs"/>
              </a:rPr>
              <a:t>re like the monocytes.   At the same time as neutrophils are heading in, other white blood cells, monocytes, are attracted into the area of injury and change into inflammatory macrophages. These inflammatory macrophages are angry and act like </a:t>
            </a:r>
            <a:r>
              <a:rPr lang="en-US" sz="2400" b="0" i="0" kern="1200" dirty="0" err="1">
                <a:solidFill>
                  <a:schemeClr val="tx1"/>
                </a:solidFill>
                <a:effectLst/>
                <a:latin typeface="+mn-lt"/>
                <a:ea typeface="+mn-ea"/>
                <a:cs typeface="+mn-cs"/>
              </a:rPr>
              <a:t>pacmen</a:t>
            </a:r>
            <a:r>
              <a:rPr lang="en-US" sz="2400" b="0" i="0" kern="1200" dirty="0">
                <a:solidFill>
                  <a:schemeClr val="tx1"/>
                </a:solidFill>
                <a:effectLst/>
                <a:latin typeface="+mn-lt"/>
                <a:ea typeface="+mn-ea"/>
                <a:cs typeface="+mn-cs"/>
              </a:rPr>
              <a:t> and normally </a:t>
            </a:r>
            <a:r>
              <a:rPr lang="en-US" sz="2400" b="0" i="0" kern="1200" dirty="0" err="1">
                <a:solidFill>
                  <a:schemeClr val="tx1"/>
                </a:solidFill>
                <a:effectLst/>
                <a:latin typeface="+mn-lt"/>
                <a:ea typeface="+mn-ea"/>
                <a:cs typeface="+mn-cs"/>
              </a:rPr>
              <a:t>engulph</a:t>
            </a:r>
            <a:r>
              <a:rPr lang="en-US" sz="2400" b="0" i="0" kern="1200" dirty="0">
                <a:solidFill>
                  <a:schemeClr val="tx1"/>
                </a:solidFill>
                <a:effectLst/>
                <a:latin typeface="+mn-lt"/>
                <a:ea typeface="+mn-ea"/>
                <a:cs typeface="+mn-cs"/>
              </a:rPr>
              <a:t> any foreign body substances, microbes, or cellular debris. They also try and bombard the implant surface with enzymes to try and destroy it. At the same time they send out lots of angry interleukin messages and cytokines to call in help from other cells such as mast cells involved in </a:t>
            </a:r>
            <a:r>
              <a:rPr lang="en-US" sz="2400" b="0" i="0" kern="1200" dirty="0" err="1">
                <a:solidFill>
                  <a:schemeClr val="tx1"/>
                </a:solidFill>
                <a:effectLst/>
                <a:latin typeface="+mn-lt"/>
                <a:ea typeface="+mn-ea"/>
                <a:cs typeface="+mn-cs"/>
              </a:rPr>
              <a:t>defence</a:t>
            </a:r>
            <a:r>
              <a:rPr lang="en-US" sz="2400" b="0" i="0" kern="1200" dirty="0">
                <a:solidFill>
                  <a:schemeClr val="tx1"/>
                </a:solidFill>
                <a:effectLst/>
                <a:latin typeface="+mn-lt"/>
                <a:ea typeface="+mn-ea"/>
                <a:cs typeface="+mn-cs"/>
              </a:rPr>
              <a:t> of the body.</a:t>
            </a:r>
            <a:endParaRPr lang="en-US" dirty="0"/>
          </a:p>
        </p:txBody>
      </p:sp>
      <p:sp>
        <p:nvSpPr>
          <p:cNvPr id="4" name="Slide Number Placeholder 3"/>
          <p:cNvSpPr>
            <a:spLocks noGrp="1"/>
          </p:cNvSpPr>
          <p:nvPr>
            <p:ph type="sldNum" sz="quarter" idx="10"/>
          </p:nvPr>
        </p:nvSpPr>
        <p:spPr/>
        <p:txBody>
          <a:bodyPr/>
          <a:lstStyle/>
          <a:p>
            <a:pPr marL="0" marR="0" lvl="0" indent="0" algn="r" defTabSz="1828619" rtl="0" eaLnBrk="1" fontAlgn="auto" latinLnBrk="0" hangingPunct="1">
              <a:lnSpc>
                <a:spcPct val="100000"/>
              </a:lnSpc>
              <a:spcBef>
                <a:spcPts val="0"/>
              </a:spcBef>
              <a:spcAft>
                <a:spcPts val="0"/>
              </a:spcAft>
              <a:buClrTx/>
              <a:buSzTx/>
              <a:buFontTx/>
              <a:buNone/>
              <a:tabLst/>
              <a:defRPr/>
            </a:pPr>
            <a:fld id="{65BCF5F5-07A2-F242-B64F-122FA92D8707}"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1828619" rtl="0" eaLnBrk="1" fontAlgn="auto" latinLnBrk="0" hangingPunct="1">
                <a:lnSpc>
                  <a:spcPct val="100000"/>
                </a:lnSpc>
                <a:spcBef>
                  <a:spcPts val="0"/>
                </a:spcBef>
                <a:spcAft>
                  <a:spcPts val="0"/>
                </a:spcAft>
                <a:buClrTx/>
                <a:buSzTx/>
                <a:buFontTx/>
                <a:buNone/>
                <a:tabLst/>
                <a:defRPr/>
              </a:pPr>
              <a:t>17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79027954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a:t>Specialised help being called in by </a:t>
            </a:r>
            <a:r>
              <a:rPr lang="en-AU" dirty="0" err="1"/>
              <a:t>satelite</a:t>
            </a:r>
            <a:r>
              <a:rPr lang="en-AU" dirty="0"/>
              <a:t> phone (interleukins) are water bombers “Elvis”  (mast cells) The</a:t>
            </a:r>
            <a:r>
              <a:rPr lang="en-AU" baseline="0" dirty="0"/>
              <a:t> fire crews get organised into groups</a:t>
            </a:r>
            <a:endParaRPr lang="en-AU" dirty="0"/>
          </a:p>
        </p:txBody>
      </p:sp>
    </p:spTree>
    <p:extLst>
      <p:ext uri="{BB962C8B-B14F-4D97-AF65-F5344CB8AC3E}">
        <p14:creationId xmlns:p14="http://schemas.microsoft.com/office/powerpoint/2010/main" val="25253433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2400" b="0" i="0" kern="1200" dirty="0">
                <a:solidFill>
                  <a:schemeClr val="tx1"/>
                </a:solidFill>
                <a:effectLst/>
                <a:latin typeface="+mn-lt"/>
                <a:ea typeface="+mn-ea"/>
                <a:cs typeface="+mn-cs"/>
              </a:rPr>
              <a:t>These angry inflammatory macrophages get frustrated in not being able to destroy the implant and some of them group together and join forces, literally, into a foreign body giant cell to be more effective.  This process is aided by attracted T helper cells (fire captains) and mast cells. Even these giant cells fail in breaking up and destroying the intruder implant. </a:t>
            </a:r>
            <a:endParaRPr lang="en-US" dirty="0"/>
          </a:p>
        </p:txBody>
      </p:sp>
      <p:sp>
        <p:nvSpPr>
          <p:cNvPr id="4" name="Slide Number Placeholder 3"/>
          <p:cNvSpPr>
            <a:spLocks noGrp="1"/>
          </p:cNvSpPr>
          <p:nvPr>
            <p:ph type="sldNum" sz="quarter" idx="10"/>
          </p:nvPr>
        </p:nvSpPr>
        <p:spPr/>
        <p:txBody>
          <a:bodyPr/>
          <a:lstStyle/>
          <a:p>
            <a:pPr marL="0" marR="0" lvl="0" indent="0" algn="r" defTabSz="1828619" rtl="0" eaLnBrk="1" fontAlgn="auto" latinLnBrk="0" hangingPunct="1">
              <a:lnSpc>
                <a:spcPct val="100000"/>
              </a:lnSpc>
              <a:spcBef>
                <a:spcPts val="0"/>
              </a:spcBef>
              <a:spcAft>
                <a:spcPts val="0"/>
              </a:spcAft>
              <a:buClrTx/>
              <a:buSzTx/>
              <a:buFontTx/>
              <a:buNone/>
              <a:tabLst/>
              <a:defRPr/>
            </a:pPr>
            <a:fld id="{65BCF5F5-07A2-F242-B64F-122FA92D8707}"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1828619" rtl="0" eaLnBrk="1" fontAlgn="auto" latinLnBrk="0" hangingPunct="1">
                <a:lnSpc>
                  <a:spcPct val="100000"/>
                </a:lnSpc>
                <a:spcBef>
                  <a:spcPts val="0"/>
                </a:spcBef>
                <a:spcAft>
                  <a:spcPts val="0"/>
                </a:spcAft>
                <a:buClrTx/>
                <a:buSzTx/>
                <a:buFontTx/>
                <a:buNone/>
                <a:tabLst/>
                <a:defRPr/>
              </a:pPr>
              <a:t>19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75513367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a:t>Once the fire is huge firefighters take another tack of containment and building firebreaks and bring in equipment to do so.  We see the same in trying to wall of the large foreign body, breast implant</a:t>
            </a:r>
          </a:p>
        </p:txBody>
      </p:sp>
    </p:spTree>
    <p:extLst>
      <p:ext uri="{BB962C8B-B14F-4D97-AF65-F5344CB8AC3E}">
        <p14:creationId xmlns:p14="http://schemas.microsoft.com/office/powerpoint/2010/main" val="368746158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2400" b="0" i="0" kern="1200" dirty="0">
                <a:solidFill>
                  <a:schemeClr val="tx1"/>
                </a:solidFill>
                <a:effectLst/>
                <a:latin typeface="+mn-lt"/>
                <a:ea typeface="+mn-ea"/>
                <a:cs typeface="+mn-cs"/>
              </a:rPr>
              <a:t>So, some of the macrophages are allocated to take a completely different approach. They convert into wound healing type macrophages. Their job is to concentrate not on destroying the implant but to reduce the inflammation</a:t>
            </a:r>
            <a:r>
              <a:rPr lang="en-US" sz="2400" b="0" i="0" kern="1200" baseline="0" dirty="0">
                <a:solidFill>
                  <a:schemeClr val="tx1"/>
                </a:solidFill>
                <a:effectLst/>
                <a:latin typeface="+mn-lt"/>
                <a:ea typeface="+mn-ea"/>
                <a:cs typeface="+mn-cs"/>
              </a:rPr>
              <a:t> and with the foreign body giant cells</a:t>
            </a:r>
            <a:r>
              <a:rPr lang="en-US" sz="2400" b="0" i="0" kern="1200" dirty="0">
                <a:solidFill>
                  <a:schemeClr val="tx1"/>
                </a:solidFill>
                <a:effectLst/>
                <a:latin typeface="+mn-lt"/>
                <a:ea typeface="+mn-ea"/>
                <a:cs typeface="+mn-cs"/>
              </a:rPr>
              <a:t> to </a:t>
            </a:r>
            <a:r>
              <a:rPr lang="en-US" sz="2400" b="0" i="0" kern="1200" dirty="0" err="1">
                <a:solidFill>
                  <a:schemeClr val="tx1"/>
                </a:solidFill>
                <a:effectLst/>
                <a:latin typeface="+mn-lt"/>
                <a:ea typeface="+mn-ea"/>
                <a:cs typeface="+mn-cs"/>
              </a:rPr>
              <a:t>organise</a:t>
            </a:r>
            <a:r>
              <a:rPr lang="en-US" sz="2400" b="0" i="0" kern="1200" dirty="0">
                <a:solidFill>
                  <a:schemeClr val="tx1"/>
                </a:solidFill>
                <a:effectLst/>
                <a:latin typeface="+mn-lt"/>
                <a:ea typeface="+mn-ea"/>
                <a:cs typeface="+mn-cs"/>
              </a:rPr>
              <a:t> its containment within a fibrous wall. The healing macrophages send out an IL10 message to slow down the angry response of its inflammatory macrophage colleagues. They along with the other inflammatory cells call in fibroblasts to deposit collagen to build the containing wall around the implant, the capsule. The normal inflammatory response would resolve once the wound is healed but because of the implant not being successfully “destroyed”, the healing macrophages, fibroblasts and other immune cells develop a long term plan of containment.</a:t>
            </a:r>
            <a:endParaRPr lang="en-US" dirty="0"/>
          </a:p>
        </p:txBody>
      </p:sp>
      <p:sp>
        <p:nvSpPr>
          <p:cNvPr id="4" name="Slide Number Placeholder 3"/>
          <p:cNvSpPr>
            <a:spLocks noGrp="1"/>
          </p:cNvSpPr>
          <p:nvPr>
            <p:ph type="sldNum" sz="quarter" idx="10"/>
          </p:nvPr>
        </p:nvSpPr>
        <p:spPr/>
        <p:txBody>
          <a:bodyPr/>
          <a:lstStyle/>
          <a:p>
            <a:pPr marL="0" marR="0" lvl="0" indent="0" algn="r" defTabSz="1828619" rtl="0" eaLnBrk="1" fontAlgn="auto" latinLnBrk="0" hangingPunct="1">
              <a:lnSpc>
                <a:spcPct val="100000"/>
              </a:lnSpc>
              <a:spcBef>
                <a:spcPts val="0"/>
              </a:spcBef>
              <a:spcAft>
                <a:spcPts val="0"/>
              </a:spcAft>
              <a:buClrTx/>
              <a:buSzTx/>
              <a:buFontTx/>
              <a:buNone/>
              <a:tabLst/>
              <a:defRPr/>
            </a:pPr>
            <a:fld id="{65BCF5F5-07A2-F242-B64F-122FA92D8707}"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1828619" rtl="0" eaLnBrk="1" fontAlgn="auto" latinLnBrk="0" hangingPunct="1">
                <a:lnSpc>
                  <a:spcPct val="100000"/>
                </a:lnSpc>
                <a:spcBef>
                  <a:spcPts val="0"/>
                </a:spcBef>
                <a:spcAft>
                  <a:spcPts val="0"/>
                </a:spcAft>
                <a:buClrTx/>
                <a:buSzTx/>
                <a:buFontTx/>
                <a:buNone/>
                <a:tabLst/>
                <a:defRPr/>
              </a:pPr>
              <a:t>21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59743642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a:t>Once the main fire has passed through engineers and managers start the building process and look to stronger</a:t>
            </a:r>
            <a:r>
              <a:rPr lang="en-AU" baseline="0" dirty="0"/>
              <a:t> containment lines for the future</a:t>
            </a:r>
            <a:r>
              <a:rPr lang="en-AU" dirty="0"/>
              <a:t> </a:t>
            </a:r>
          </a:p>
        </p:txBody>
      </p:sp>
    </p:spTree>
    <p:extLst>
      <p:ext uri="{BB962C8B-B14F-4D97-AF65-F5344CB8AC3E}">
        <p14:creationId xmlns:p14="http://schemas.microsoft.com/office/powerpoint/2010/main" val="379764080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2400" b="0" i="0" kern="1200" dirty="0">
                <a:solidFill>
                  <a:schemeClr val="tx1"/>
                </a:solidFill>
                <a:effectLst/>
                <a:latin typeface="+mn-lt"/>
                <a:ea typeface="+mn-ea"/>
                <a:cs typeface="+mn-cs"/>
              </a:rPr>
              <a:t>The inflammatory macrophages process some of the tissue debris and place some of that proteinaceous material on its cell wall to present to the lymph nodes. The lymph nodes are where the T cells reside before being sent out on duty. There are proteins on the surface of the macrophages that T cells </a:t>
            </a:r>
            <a:r>
              <a:rPr lang="en-US" sz="2400" b="0" i="0" kern="1200" dirty="0" err="1">
                <a:solidFill>
                  <a:schemeClr val="tx1"/>
                </a:solidFill>
                <a:effectLst/>
                <a:latin typeface="+mn-lt"/>
                <a:ea typeface="+mn-ea"/>
                <a:cs typeface="+mn-cs"/>
              </a:rPr>
              <a:t>recognise</a:t>
            </a:r>
            <a:r>
              <a:rPr lang="en-US" sz="2400" b="0" i="0" kern="1200" dirty="0">
                <a:solidFill>
                  <a:schemeClr val="tx1"/>
                </a:solidFill>
                <a:effectLst/>
                <a:latin typeface="+mn-lt"/>
                <a:ea typeface="+mn-ea"/>
                <a:cs typeface="+mn-cs"/>
              </a:rPr>
              <a:t> and in turn T cells develop into their different roles. One of these roles are the T helper cells. They are logistics specialists and help </a:t>
            </a:r>
            <a:r>
              <a:rPr lang="en-US" sz="2400" b="0" i="0" kern="1200" dirty="0" err="1">
                <a:solidFill>
                  <a:schemeClr val="tx1"/>
                </a:solidFill>
                <a:effectLst/>
                <a:latin typeface="+mn-lt"/>
                <a:ea typeface="+mn-ea"/>
                <a:cs typeface="+mn-cs"/>
              </a:rPr>
              <a:t>organise</a:t>
            </a:r>
            <a:r>
              <a:rPr lang="en-US" sz="2400" b="0" i="0" kern="1200" dirty="0">
                <a:solidFill>
                  <a:schemeClr val="tx1"/>
                </a:solidFill>
                <a:effectLst/>
                <a:latin typeface="+mn-lt"/>
                <a:ea typeface="+mn-ea"/>
                <a:cs typeface="+mn-cs"/>
              </a:rPr>
              <a:t> the response on the ground by the various inflammatory cells.</a:t>
            </a:r>
          </a:p>
          <a:p>
            <a:r>
              <a:rPr lang="en-US" sz="2400" b="0" i="0" kern="1200" dirty="0">
                <a:solidFill>
                  <a:schemeClr val="tx1"/>
                </a:solidFill>
                <a:effectLst/>
                <a:latin typeface="+mn-lt"/>
                <a:ea typeface="+mn-ea"/>
                <a:cs typeface="+mn-cs"/>
              </a:rPr>
              <a:t>It is the balance between these cells that influences the effect.  T1 like a nice quick fix and healing process, T2 are the guys who go in and build up fibrous repair (the containment) T17 are trouble, they prolong the inflammatory</a:t>
            </a:r>
            <a:r>
              <a:rPr lang="en-US" sz="2400" b="0" i="0" kern="1200" baseline="0" dirty="0">
                <a:solidFill>
                  <a:schemeClr val="tx1"/>
                </a:solidFill>
                <a:effectLst/>
                <a:latin typeface="+mn-lt"/>
                <a:ea typeface="+mn-ea"/>
                <a:cs typeface="+mn-cs"/>
              </a:rPr>
              <a:t> process (don’t want these guys predominating)  T </a:t>
            </a:r>
            <a:r>
              <a:rPr lang="en-US" sz="2400" b="0" i="0" kern="1200" baseline="0" dirty="0" err="1">
                <a:solidFill>
                  <a:schemeClr val="tx1"/>
                </a:solidFill>
                <a:effectLst/>
                <a:latin typeface="+mn-lt"/>
                <a:ea typeface="+mn-ea"/>
                <a:cs typeface="+mn-cs"/>
              </a:rPr>
              <a:t>reg</a:t>
            </a:r>
            <a:r>
              <a:rPr lang="en-US" sz="2400" b="0" i="0" kern="1200" baseline="0" dirty="0">
                <a:solidFill>
                  <a:schemeClr val="tx1"/>
                </a:solidFill>
                <a:effectLst/>
                <a:latin typeface="+mn-lt"/>
                <a:ea typeface="+mn-ea"/>
                <a:cs typeface="+mn-cs"/>
              </a:rPr>
              <a:t> cells control the inflammatory response, don’t let it get out of control, dampen it down and keep it orderly</a:t>
            </a:r>
            <a:endParaRPr lang="en-US" dirty="0"/>
          </a:p>
        </p:txBody>
      </p:sp>
      <p:sp>
        <p:nvSpPr>
          <p:cNvPr id="4" name="Slide Number Placeholder 3"/>
          <p:cNvSpPr>
            <a:spLocks noGrp="1"/>
          </p:cNvSpPr>
          <p:nvPr>
            <p:ph type="sldNum" sz="quarter" idx="10"/>
          </p:nvPr>
        </p:nvSpPr>
        <p:spPr/>
        <p:txBody>
          <a:bodyPr/>
          <a:lstStyle/>
          <a:p>
            <a:pPr marL="0" marR="0" lvl="0" indent="0" algn="r" defTabSz="1828619" rtl="0" eaLnBrk="1" fontAlgn="auto" latinLnBrk="0" hangingPunct="1">
              <a:lnSpc>
                <a:spcPct val="100000"/>
              </a:lnSpc>
              <a:spcBef>
                <a:spcPts val="0"/>
              </a:spcBef>
              <a:spcAft>
                <a:spcPts val="0"/>
              </a:spcAft>
              <a:buClrTx/>
              <a:buSzTx/>
              <a:buFontTx/>
              <a:buNone/>
              <a:tabLst/>
              <a:defRPr/>
            </a:pPr>
            <a:fld id="{65BCF5F5-07A2-F242-B64F-122FA92D8707}"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1828619" rtl="0" eaLnBrk="1" fontAlgn="auto" latinLnBrk="0" hangingPunct="1">
                <a:lnSpc>
                  <a:spcPct val="100000"/>
                </a:lnSpc>
                <a:spcBef>
                  <a:spcPts val="0"/>
                </a:spcBef>
                <a:spcAft>
                  <a:spcPts val="0"/>
                </a:spcAft>
                <a:buClrTx/>
                <a:buSzTx/>
                <a:buFontTx/>
                <a:buNone/>
                <a:tabLst/>
                <a:defRPr/>
              </a:pPr>
              <a:t>23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82947518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1828619" rtl="0" eaLnBrk="1" fontAlgn="auto" latinLnBrk="0" hangingPunct="1">
              <a:lnSpc>
                <a:spcPct val="100000"/>
              </a:lnSpc>
              <a:spcBef>
                <a:spcPts val="0"/>
              </a:spcBef>
              <a:spcAft>
                <a:spcPts val="0"/>
              </a:spcAft>
              <a:buClrTx/>
              <a:buSzTx/>
              <a:buFontTx/>
              <a:buNone/>
              <a:tabLst/>
              <a:defRPr/>
            </a:pPr>
            <a:r>
              <a:rPr lang="en-US" sz="2400" b="0" i="0" kern="1200" dirty="0">
                <a:solidFill>
                  <a:schemeClr val="tx1"/>
                </a:solidFill>
                <a:effectLst/>
                <a:latin typeface="+mn-lt"/>
                <a:ea typeface="+mn-ea"/>
                <a:cs typeface="+mn-cs"/>
              </a:rPr>
              <a:t>The recruited fibroblasts continue to produce collagen. Some of them convert to </a:t>
            </a:r>
            <a:r>
              <a:rPr lang="en-US" sz="2400" b="0" i="0" kern="1200" dirty="0" err="1">
                <a:solidFill>
                  <a:schemeClr val="tx1"/>
                </a:solidFill>
                <a:effectLst/>
                <a:latin typeface="+mn-lt"/>
                <a:ea typeface="+mn-ea"/>
                <a:cs typeface="+mn-cs"/>
              </a:rPr>
              <a:t>myofibroblasts</a:t>
            </a:r>
            <a:r>
              <a:rPr lang="en-US" sz="2400" b="0" i="0" kern="1200" dirty="0">
                <a:solidFill>
                  <a:schemeClr val="tx1"/>
                </a:solidFill>
                <a:effectLst/>
                <a:latin typeface="+mn-lt"/>
                <a:ea typeface="+mn-ea"/>
                <a:cs typeface="+mn-cs"/>
              </a:rPr>
              <a:t> which help contract the fibrous capsule around the implant and are also involved in the ongoing inflammatory process.</a:t>
            </a:r>
            <a:endParaRPr lang="en-AU" dirty="0"/>
          </a:p>
        </p:txBody>
      </p:sp>
      <p:sp>
        <p:nvSpPr>
          <p:cNvPr id="4" name="Slide Number Placeholder 3"/>
          <p:cNvSpPr>
            <a:spLocks noGrp="1"/>
          </p:cNvSpPr>
          <p:nvPr>
            <p:ph type="sldNum" sz="quarter" idx="10"/>
          </p:nvPr>
        </p:nvSpPr>
        <p:spPr/>
        <p:txBody>
          <a:bodyPr/>
          <a:lstStyle/>
          <a:p>
            <a:pPr marL="0" marR="0" lvl="0" indent="0" algn="r" defTabSz="1828619" rtl="0" eaLnBrk="1" fontAlgn="auto" latinLnBrk="0" hangingPunct="1">
              <a:lnSpc>
                <a:spcPct val="100000"/>
              </a:lnSpc>
              <a:spcBef>
                <a:spcPts val="0"/>
              </a:spcBef>
              <a:spcAft>
                <a:spcPts val="0"/>
              </a:spcAft>
              <a:buClrTx/>
              <a:buSzTx/>
              <a:buFontTx/>
              <a:buNone/>
              <a:tabLst/>
              <a:defRPr/>
            </a:pPr>
            <a:fld id="{65BCF5F5-07A2-F242-B64F-122FA92D8707}"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1828619" rtl="0" eaLnBrk="1" fontAlgn="auto" latinLnBrk="0" hangingPunct="1">
                <a:lnSpc>
                  <a:spcPct val="100000"/>
                </a:lnSpc>
                <a:spcBef>
                  <a:spcPts val="0"/>
                </a:spcBef>
                <a:spcAft>
                  <a:spcPts val="0"/>
                </a:spcAft>
                <a:buClrTx/>
                <a:buSzTx/>
                <a:buFontTx/>
                <a:buNone/>
                <a:tabLst/>
                <a:defRPr/>
              </a:pPr>
              <a:t>24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02183862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6400" y="696913"/>
            <a:ext cx="6197600" cy="3486150"/>
          </a:xfrm>
        </p:spPr>
      </p:sp>
      <p:sp>
        <p:nvSpPr>
          <p:cNvPr id="3" name="Notes Placeholder 2"/>
          <p:cNvSpPr>
            <a:spLocks noGrp="1"/>
          </p:cNvSpPr>
          <p:nvPr>
            <p:ph type="body" idx="1"/>
          </p:nvPr>
        </p:nvSpPr>
        <p:spPr/>
        <p:txBody>
          <a:bodyPr/>
          <a:lstStyle/>
          <a:p>
            <a:pPr defTabSz="465887">
              <a:defRPr/>
            </a:pPr>
            <a:r>
              <a:rPr lang="en-AU" sz="1200" dirty="0"/>
              <a:t>A B6 mouse model has been used to study what happens on</a:t>
            </a:r>
            <a:r>
              <a:rPr lang="en-AU" sz="1200" baseline="0" dirty="0"/>
              <a:t> the surface of Motiva Implants® when placed in a ‘live situation’ at the</a:t>
            </a:r>
            <a:r>
              <a:rPr lang="en-AU" sz="1200" dirty="0"/>
              <a:t> Robert Langer Lab, located in the Koch Institute for Integrated Cancer Research </a:t>
            </a:r>
            <a:r>
              <a:rPr lang="en-AU" sz="1200" dirty="0" err="1"/>
              <a:t>Center</a:t>
            </a:r>
            <a:r>
              <a:rPr lang="en-AU" sz="1200" dirty="0"/>
              <a:t> at MIT.</a:t>
            </a:r>
          </a:p>
        </p:txBody>
      </p:sp>
    </p:spTree>
    <p:extLst>
      <p:ext uri="{BB962C8B-B14F-4D97-AF65-F5344CB8AC3E}">
        <p14:creationId xmlns:p14="http://schemas.microsoft.com/office/powerpoint/2010/main" val="199173495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6400" y="696913"/>
            <a:ext cx="6197600" cy="3486150"/>
          </a:xfrm>
        </p:spPr>
      </p:sp>
      <p:sp>
        <p:nvSpPr>
          <p:cNvPr id="3" name="Notes Placeholder 2"/>
          <p:cNvSpPr>
            <a:spLocks noGrp="1"/>
          </p:cNvSpPr>
          <p:nvPr>
            <p:ph type="body" idx="1"/>
          </p:nvPr>
        </p:nvSpPr>
        <p:spPr/>
        <p:txBody>
          <a:bodyPr/>
          <a:lstStyle/>
          <a:p>
            <a:pPr defTabSz="465887">
              <a:defRPr/>
            </a:pPr>
            <a:r>
              <a:rPr lang="en-AU" sz="1200"/>
              <a:t>In this module we will review the behaviour of breast implant surfaces at a cellular level.</a:t>
            </a:r>
          </a:p>
        </p:txBody>
      </p:sp>
    </p:spTree>
    <p:extLst>
      <p:ext uri="{BB962C8B-B14F-4D97-AF65-F5344CB8AC3E}">
        <p14:creationId xmlns:p14="http://schemas.microsoft.com/office/powerpoint/2010/main" val="252109280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6400" y="696913"/>
            <a:ext cx="6197600" cy="3486150"/>
          </a:xfrm>
        </p:spPr>
      </p:sp>
      <p:sp>
        <p:nvSpPr>
          <p:cNvPr id="3" name="Notes Placeholder 2"/>
          <p:cNvSpPr>
            <a:spLocks noGrp="1"/>
          </p:cNvSpPr>
          <p:nvPr>
            <p:ph type="body" idx="1"/>
          </p:nvPr>
        </p:nvSpPr>
        <p:spPr/>
        <p:txBody>
          <a:bodyPr/>
          <a:lstStyle/>
          <a:p>
            <a:pPr defTabSz="465887">
              <a:defRPr/>
            </a:pPr>
            <a:r>
              <a:rPr lang="en-AU" sz="1200" baseline="0" dirty="0"/>
              <a:t>Miniature traditional smooth and </a:t>
            </a:r>
            <a:r>
              <a:rPr lang="en-AU" sz="1200" baseline="0" dirty="0" err="1"/>
              <a:t>SmoothSilk</a:t>
            </a:r>
            <a:r>
              <a:rPr lang="en-AU" sz="1200" baseline="0" dirty="0"/>
              <a:t>®/</a:t>
            </a:r>
            <a:r>
              <a:rPr lang="en-AU" sz="1200" baseline="0" dirty="0" err="1"/>
              <a:t>SilkSurface</a:t>
            </a:r>
            <a:r>
              <a:rPr lang="en-AU" sz="1200" baseline="0" dirty="0"/>
              <a:t>® surface implants were implanted into female mice behind their mammary glands.</a:t>
            </a:r>
            <a:endParaRPr lang="en-AU" sz="1200" dirty="0"/>
          </a:p>
        </p:txBody>
      </p:sp>
    </p:spTree>
    <p:extLst>
      <p:ext uri="{BB962C8B-B14F-4D97-AF65-F5344CB8AC3E}">
        <p14:creationId xmlns:p14="http://schemas.microsoft.com/office/powerpoint/2010/main" val="392046711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6400" y="696913"/>
            <a:ext cx="6197600" cy="3486150"/>
          </a:xfrm>
        </p:spPr>
      </p:sp>
      <p:sp>
        <p:nvSpPr>
          <p:cNvPr id="3" name="Notes Placeholder 2"/>
          <p:cNvSpPr>
            <a:spLocks noGrp="1"/>
          </p:cNvSpPr>
          <p:nvPr>
            <p:ph type="body" idx="1"/>
          </p:nvPr>
        </p:nvSpPr>
        <p:spPr/>
        <p:txBody>
          <a:bodyPr/>
          <a:lstStyle/>
          <a:p>
            <a:pPr defTabSz="465887">
              <a:defRPr/>
            </a:pPr>
            <a:r>
              <a:rPr lang="en-AU" sz="1200"/>
              <a:t>After 3</a:t>
            </a:r>
            <a:r>
              <a:rPr lang="en-AU" sz="1200" baseline="0"/>
              <a:t> weeks some of the implants were removed and the rest removed at 12 weeks. You can see in these pictures the thickened capsules around the traditional smooth implants and the thin filmy capsules around the SmoothSilk®/SilkSurface® implants. </a:t>
            </a:r>
            <a:endParaRPr lang="en-AU" sz="1200"/>
          </a:p>
        </p:txBody>
      </p:sp>
    </p:spTree>
    <p:extLst>
      <p:ext uri="{BB962C8B-B14F-4D97-AF65-F5344CB8AC3E}">
        <p14:creationId xmlns:p14="http://schemas.microsoft.com/office/powerpoint/2010/main" val="119263323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6400" y="696913"/>
            <a:ext cx="6197600" cy="3486150"/>
          </a:xfrm>
        </p:spPr>
      </p:sp>
      <p:sp>
        <p:nvSpPr>
          <p:cNvPr id="3" name="Notes Placeholder 2"/>
          <p:cNvSpPr>
            <a:spLocks noGrp="1"/>
          </p:cNvSpPr>
          <p:nvPr>
            <p:ph type="body" idx="1"/>
          </p:nvPr>
        </p:nvSpPr>
        <p:spPr/>
        <p:txBody>
          <a:bodyPr/>
          <a:lstStyle/>
          <a:p>
            <a:pPr defTabSz="465887">
              <a:defRPr/>
            </a:pPr>
            <a:r>
              <a:rPr lang="en-AU" sz="1200"/>
              <a:t>These are histological</a:t>
            </a:r>
            <a:r>
              <a:rPr lang="en-AU" sz="1200" baseline="0"/>
              <a:t> slides of the capsules removed.  The top row is using H&amp;E stain which looks at the cells and you can see a high cellular infiltration of the smooth implant capsules.  The Masson’s Trichome stains the collagen and shows the increased collagen deposition in the capsule around the traditional smooth implant.  The dashed red line marks the outside of the capsule.</a:t>
            </a:r>
            <a:endParaRPr lang="en-AU" sz="1200"/>
          </a:p>
        </p:txBody>
      </p:sp>
    </p:spTree>
    <p:extLst>
      <p:ext uri="{BB962C8B-B14F-4D97-AF65-F5344CB8AC3E}">
        <p14:creationId xmlns:p14="http://schemas.microsoft.com/office/powerpoint/2010/main" val="163355263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a:latin typeface="Helvetica Neue"/>
                <a:sym typeface="Helvetica Neue"/>
              </a:rPr>
              <a:t>Now want to avoid the fibrotic capsules but also ameliorate the chronic</a:t>
            </a:r>
            <a:r>
              <a:rPr lang="en-US" sz="1200" baseline="0" dirty="0">
                <a:latin typeface="Helvetica Neue"/>
                <a:sym typeface="Helvetica Neue"/>
              </a:rPr>
              <a:t> inflammation that we know is at the root of BIA ALCL.   </a:t>
            </a:r>
            <a:r>
              <a:rPr lang="en-US" sz="1200" dirty="0">
                <a:latin typeface="Helvetica Neue"/>
                <a:sym typeface="Helvetica Neue"/>
              </a:rPr>
              <a:t>Macrophages are key to the chronic inflammatory process that is the foreign body response.  They initially attempt to </a:t>
            </a:r>
            <a:r>
              <a:rPr lang="en-US" sz="1200" dirty="0" err="1">
                <a:latin typeface="Helvetica Neue"/>
                <a:sym typeface="Helvetica Neue"/>
              </a:rPr>
              <a:t>engulph</a:t>
            </a:r>
            <a:r>
              <a:rPr lang="en-US" sz="1200" dirty="0">
                <a:latin typeface="Helvetica Neue"/>
                <a:sym typeface="Helvetica Neue"/>
              </a:rPr>
              <a:t> the foreign material but when the material is too large the macrophages multiply and take on different roles.  In short they take on a moderator role communicating with and recruiting other immune cells to attack and contain the foreign material.  This slide demonstrates the findings of a significant reduction (85%) in the number of macrophages seen on the </a:t>
            </a:r>
            <a:r>
              <a:rPr lang="en-US" sz="1200" dirty="0" err="1">
                <a:latin typeface="Helvetica Neue"/>
                <a:sym typeface="Helvetica Neue"/>
              </a:rPr>
              <a:t>SmoothSilk</a:t>
            </a:r>
            <a:r>
              <a:rPr lang="en-US" sz="1200" dirty="0">
                <a:latin typeface="Helvetica Neue"/>
                <a:sym typeface="Helvetica Neue"/>
              </a:rPr>
              <a:t>®/</a:t>
            </a:r>
            <a:r>
              <a:rPr lang="en-US" sz="1200" dirty="0" err="1">
                <a:latin typeface="Helvetica Neue"/>
                <a:sym typeface="Helvetica Neue"/>
              </a:rPr>
              <a:t>SilkSurface</a:t>
            </a:r>
            <a:r>
              <a:rPr lang="en-US" sz="1200" dirty="0">
                <a:latin typeface="Helvetica Neue"/>
                <a:sym typeface="Helvetica Neue"/>
              </a:rPr>
              <a:t>® implant compared with the traditional smooth implants by 3 weeks and 63% reduction at 6 weeks in the mice study. A reduction in macrophage numbers indicates a dampened down foreign body response to the implant.</a:t>
            </a:r>
          </a:p>
        </p:txBody>
      </p:sp>
    </p:spTree>
    <p:extLst>
      <p:ext uri="{BB962C8B-B14F-4D97-AF65-F5344CB8AC3E}">
        <p14:creationId xmlns:p14="http://schemas.microsoft.com/office/powerpoint/2010/main" val="227384543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6400" y="696913"/>
            <a:ext cx="6197600" cy="3486150"/>
          </a:xfrm>
        </p:spPr>
      </p:sp>
      <p:sp>
        <p:nvSpPr>
          <p:cNvPr id="3" name="Notes Placeholder 2"/>
          <p:cNvSpPr>
            <a:spLocks noGrp="1"/>
          </p:cNvSpPr>
          <p:nvPr>
            <p:ph type="body" idx="1"/>
          </p:nvPr>
        </p:nvSpPr>
        <p:spPr/>
        <p:txBody>
          <a:bodyPr/>
          <a:lstStyle/>
          <a:p>
            <a:pPr defTabSz="465887">
              <a:defRPr/>
            </a:pPr>
            <a:r>
              <a:rPr lang="en-AU" sz="1200" baseline="0"/>
              <a:t>Then, at the same lab the study went on to use a rabbit model where full size implants could be used.</a:t>
            </a:r>
            <a:endParaRPr lang="en-AU" sz="1200"/>
          </a:p>
          <a:p>
            <a:endParaRPr lang="en-US"/>
          </a:p>
        </p:txBody>
      </p:sp>
    </p:spTree>
    <p:extLst>
      <p:ext uri="{BB962C8B-B14F-4D97-AF65-F5344CB8AC3E}">
        <p14:creationId xmlns:p14="http://schemas.microsoft.com/office/powerpoint/2010/main" val="11527207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6400" y="696913"/>
            <a:ext cx="6197600" cy="3486150"/>
          </a:xfrm>
        </p:spPr>
      </p:sp>
      <p:sp>
        <p:nvSpPr>
          <p:cNvPr id="3" name="Notes Placeholder 2"/>
          <p:cNvSpPr>
            <a:spLocks noGrp="1"/>
          </p:cNvSpPr>
          <p:nvPr>
            <p:ph type="body" idx="1"/>
          </p:nvPr>
        </p:nvSpPr>
        <p:spPr/>
        <p:txBody>
          <a:bodyPr/>
          <a:lstStyle/>
          <a:p>
            <a:pPr defTabSz="465887">
              <a:defRPr/>
            </a:pPr>
            <a:r>
              <a:rPr lang="en-AU" sz="1200" dirty="0"/>
              <a:t>Again the findings are the same with thick fibrotic</a:t>
            </a:r>
            <a:r>
              <a:rPr lang="en-AU" sz="1200" baseline="0" dirty="0"/>
              <a:t> capsules around the traditional smooth implants and thin membranous capsules around the </a:t>
            </a:r>
            <a:r>
              <a:rPr lang="en-AU" sz="1200" baseline="0" dirty="0" err="1"/>
              <a:t>SmoothSilk</a:t>
            </a:r>
            <a:r>
              <a:rPr lang="en-AU" sz="1200" baseline="0" dirty="0"/>
              <a:t>®/</a:t>
            </a:r>
            <a:r>
              <a:rPr lang="en-AU" sz="1200" baseline="0" dirty="0" err="1"/>
              <a:t>SilkSurface</a:t>
            </a:r>
            <a:r>
              <a:rPr lang="en-AU" sz="1200" baseline="0" dirty="0"/>
              <a:t>® implants.  The rabbit model is used as it more closely resembles what happens in humans.</a:t>
            </a:r>
            <a:endParaRPr lang="en-AU" sz="1200" dirty="0"/>
          </a:p>
        </p:txBody>
      </p:sp>
    </p:spTree>
    <p:extLst>
      <p:ext uri="{BB962C8B-B14F-4D97-AF65-F5344CB8AC3E}">
        <p14:creationId xmlns:p14="http://schemas.microsoft.com/office/powerpoint/2010/main" val="408224631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 name="Shape 130"/>
          <p:cNvSpPr>
            <a:spLocks noGrp="1" noRot="1" noChangeAspect="1"/>
          </p:cNvSpPr>
          <p:nvPr>
            <p:ph type="sldImg"/>
          </p:nvPr>
        </p:nvSpPr>
        <p:spPr>
          <a:xfrm>
            <a:off x="381000" y="685800"/>
            <a:ext cx="6096000" cy="3429000"/>
          </a:xfrm>
          <a:prstGeom prst="rect">
            <a:avLst/>
          </a:prstGeom>
        </p:spPr>
        <p:txBody>
          <a:bodyPr/>
          <a:lstStyle/>
          <a:p>
            <a:endParaRPr/>
          </a:p>
        </p:txBody>
      </p:sp>
      <p:sp>
        <p:nvSpPr>
          <p:cNvPr id="131" name="Shape 131"/>
          <p:cNvSpPr>
            <a:spLocks noGrp="1"/>
          </p:cNvSpPr>
          <p:nvPr>
            <p:ph type="body" sz="quarter" idx="1"/>
          </p:nvPr>
        </p:nvSpPr>
        <p:spPr>
          <a:prstGeom prst="rect">
            <a:avLst/>
          </a:prstGeom>
        </p:spPr>
        <p:txBody>
          <a:bodyPr/>
          <a:lstStyle>
            <a:lvl1pPr>
              <a:defRPr sz="1200"/>
            </a:lvl1pPr>
          </a:lstStyle>
          <a:p>
            <a:r>
              <a:t>These photographs are of implants removed for a size change.  They demonstrate the typical membranous thin capsule seen in Motiva Implants®  </a:t>
            </a:r>
          </a:p>
        </p:txBody>
      </p:sp>
    </p:spTree>
    <p:extLst>
      <p:ext uri="{BB962C8B-B14F-4D97-AF65-F5344CB8AC3E}">
        <p14:creationId xmlns:p14="http://schemas.microsoft.com/office/powerpoint/2010/main" val="189594299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6400" y="696913"/>
            <a:ext cx="6197600" cy="3486150"/>
          </a:xfrm>
        </p:spPr>
      </p:sp>
      <p:sp>
        <p:nvSpPr>
          <p:cNvPr id="3" name="Notes Placeholder 2"/>
          <p:cNvSpPr>
            <a:spLocks noGrp="1"/>
          </p:cNvSpPr>
          <p:nvPr>
            <p:ph type="body" idx="1"/>
          </p:nvPr>
        </p:nvSpPr>
        <p:spPr/>
        <p:txBody>
          <a:bodyPr/>
          <a:lstStyle/>
          <a:p>
            <a:pPr defTabSz="465887">
              <a:defRPr/>
            </a:pPr>
            <a:r>
              <a:rPr lang="en-AU" sz="1200" dirty="0"/>
              <a:t>These are images of stained bacteria photos taken of biofilm formation on different breast implant surfaces at 24 hours.  The Motiva </a:t>
            </a:r>
            <a:r>
              <a:rPr lang="en-AU" sz="1200" dirty="0" err="1"/>
              <a:t>SmoothSilk</a:t>
            </a:r>
            <a:r>
              <a:rPr lang="en-AU" sz="1200" dirty="0"/>
              <a:t>®/</a:t>
            </a:r>
            <a:r>
              <a:rPr lang="en-AU" sz="1200" dirty="0" err="1"/>
              <a:t>SilkSurface</a:t>
            </a:r>
            <a:r>
              <a:rPr lang="en-AU" sz="1200" dirty="0"/>
              <a:t>® have significantly less biofilm than the “Salt-loss” textured and “PU foam</a:t>
            </a:r>
            <a:r>
              <a:rPr lang="en-AU" sz="1200" baseline="0" dirty="0"/>
              <a:t> imprint”</a:t>
            </a:r>
            <a:r>
              <a:rPr lang="en-AU" sz="1200" dirty="0"/>
              <a:t> breast implant surfaces.</a:t>
            </a:r>
            <a:r>
              <a:rPr lang="en-AU" sz="1200" baseline="0" dirty="0"/>
              <a:t> </a:t>
            </a:r>
            <a:r>
              <a:rPr lang="en-AU" sz="1200" i="1" dirty="0"/>
              <a:t>Staphylococcus epidermidis</a:t>
            </a:r>
            <a:r>
              <a:rPr lang="en-AU" sz="1200" dirty="0"/>
              <a:t> is a bacteria that sits on the skin and is harmless on the skin, but is capable of developing biofilm and has been found in breast implant capsules.   </a:t>
            </a:r>
          </a:p>
        </p:txBody>
      </p:sp>
    </p:spTree>
    <p:extLst>
      <p:ext uri="{BB962C8B-B14F-4D97-AF65-F5344CB8AC3E}">
        <p14:creationId xmlns:p14="http://schemas.microsoft.com/office/powerpoint/2010/main" val="291460708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6400" y="696913"/>
            <a:ext cx="6197600" cy="3486150"/>
          </a:xfrm>
        </p:spPr>
      </p:sp>
      <p:sp>
        <p:nvSpPr>
          <p:cNvPr id="3" name="Notes Placeholder 2"/>
          <p:cNvSpPr>
            <a:spLocks noGrp="1"/>
          </p:cNvSpPr>
          <p:nvPr>
            <p:ph type="body" idx="1"/>
          </p:nvPr>
        </p:nvSpPr>
        <p:spPr/>
        <p:txBody>
          <a:bodyPr/>
          <a:lstStyle/>
          <a:p>
            <a:r>
              <a:rPr lang="en-AU" sz="1200" i="1" dirty="0"/>
              <a:t>Pseudomonas</a:t>
            </a:r>
            <a:r>
              <a:rPr lang="en-AU" sz="1200" dirty="0"/>
              <a:t> is a more aggressive gram negative bacteria associated especially with burns infections.  It is also capable of developing biofilm.  Here again the SmoothSilk®/SilkSurface® has significantly less biofilm after 24 hours growth with this bacteria compared to the </a:t>
            </a:r>
            <a:r>
              <a:rPr lang="en-AU" sz="1200" dirty="0" err="1"/>
              <a:t>macrotextured</a:t>
            </a:r>
            <a:r>
              <a:rPr lang="en-AU" sz="1200" dirty="0"/>
              <a:t> implants.  </a:t>
            </a:r>
          </a:p>
        </p:txBody>
      </p:sp>
    </p:spTree>
    <p:extLst>
      <p:ext uri="{BB962C8B-B14F-4D97-AF65-F5344CB8AC3E}">
        <p14:creationId xmlns:p14="http://schemas.microsoft.com/office/powerpoint/2010/main" val="222814035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6400" y="696913"/>
            <a:ext cx="6197600" cy="3486150"/>
          </a:xfrm>
        </p:spPr>
      </p:sp>
      <p:sp>
        <p:nvSpPr>
          <p:cNvPr id="3" name="Notes Placeholder 2"/>
          <p:cNvSpPr>
            <a:spLocks noGrp="1"/>
          </p:cNvSpPr>
          <p:nvPr>
            <p:ph type="body" idx="1"/>
          </p:nvPr>
        </p:nvSpPr>
        <p:spPr/>
        <p:txBody>
          <a:bodyPr/>
          <a:lstStyle/>
          <a:p>
            <a:pPr defTabSz="465887">
              <a:defRPr/>
            </a:pPr>
            <a:r>
              <a:rPr lang="en-AU" sz="1200"/>
              <a:t>The texturing process increases the surface area of a breast implant surface.  When the</a:t>
            </a:r>
            <a:r>
              <a:rPr lang="en-AU" sz="1200" baseline="0"/>
              <a:t> different surface areas are plotted against biofilm development we can see t</a:t>
            </a:r>
            <a:r>
              <a:rPr lang="en-AU" sz="1200"/>
              <a:t>here</a:t>
            </a:r>
            <a:r>
              <a:rPr lang="en-AU" sz="1200" baseline="0"/>
              <a:t> is a close correlation between the surface area and biofilm formation, with the </a:t>
            </a:r>
            <a:r>
              <a:rPr lang="en-AU" sz="1200" baseline="0" err="1"/>
              <a:t>macrotextured</a:t>
            </a:r>
            <a:r>
              <a:rPr lang="en-AU" sz="1200" baseline="0"/>
              <a:t> surfaces having the most biofilm.</a:t>
            </a:r>
            <a:endParaRPr lang="en-AU" sz="1200"/>
          </a:p>
        </p:txBody>
      </p:sp>
    </p:spTree>
    <p:extLst>
      <p:ext uri="{BB962C8B-B14F-4D97-AF65-F5344CB8AC3E}">
        <p14:creationId xmlns:p14="http://schemas.microsoft.com/office/powerpoint/2010/main" val="54065534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6400" y="696913"/>
            <a:ext cx="6197600" cy="3486150"/>
          </a:xfrm>
        </p:spPr>
      </p:sp>
      <p:sp>
        <p:nvSpPr>
          <p:cNvPr id="3" name="Notes Placeholder 2"/>
          <p:cNvSpPr>
            <a:spLocks noGrp="1"/>
          </p:cNvSpPr>
          <p:nvPr>
            <p:ph type="body" idx="1"/>
          </p:nvPr>
        </p:nvSpPr>
        <p:spPr/>
        <p:txBody>
          <a:bodyPr/>
          <a:lstStyle/>
          <a:p>
            <a:pPr defTabSz="465887">
              <a:defRPr/>
            </a:pPr>
            <a:r>
              <a:rPr lang="en-AU" sz="1200"/>
              <a:t>At the cellular level there</a:t>
            </a:r>
            <a:r>
              <a:rPr lang="en-AU" sz="1200" baseline="0"/>
              <a:t> is a fine surface topography which influences how cells behave</a:t>
            </a:r>
            <a:endParaRPr lang="en-AU" sz="1200"/>
          </a:p>
        </p:txBody>
      </p:sp>
    </p:spTree>
    <p:extLst>
      <p:ext uri="{BB962C8B-B14F-4D97-AF65-F5344CB8AC3E}">
        <p14:creationId xmlns:p14="http://schemas.microsoft.com/office/powerpoint/2010/main" val="294808430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 name="Shape 307"/>
          <p:cNvSpPr>
            <a:spLocks noGrp="1" noRot="1" noChangeAspect="1"/>
          </p:cNvSpPr>
          <p:nvPr>
            <p:ph type="sldImg"/>
          </p:nvPr>
        </p:nvSpPr>
        <p:spPr>
          <a:xfrm>
            <a:off x="381000" y="685800"/>
            <a:ext cx="6096000" cy="3429000"/>
          </a:xfrm>
          <a:prstGeom prst="rect">
            <a:avLst/>
          </a:prstGeom>
        </p:spPr>
        <p:txBody>
          <a:bodyPr/>
          <a:lstStyle/>
          <a:p>
            <a:endParaRPr/>
          </a:p>
        </p:txBody>
      </p:sp>
      <p:sp>
        <p:nvSpPr>
          <p:cNvPr id="308" name="Shape 308"/>
          <p:cNvSpPr>
            <a:spLocks noGrp="1"/>
          </p:cNvSpPr>
          <p:nvPr>
            <p:ph type="body" sz="quarter" idx="1"/>
          </p:nvPr>
        </p:nvSpPr>
        <p:spPr>
          <a:prstGeom prst="rect">
            <a:avLst/>
          </a:prstGeom>
        </p:spPr>
        <p:txBody>
          <a:bodyPr/>
          <a:lstStyle/>
          <a:p>
            <a:pPr defTabSz="457178">
              <a:lnSpc>
                <a:spcPct val="125000"/>
              </a:lnSpc>
              <a:defRPr sz="2400">
                <a:latin typeface="Avenir Roman"/>
                <a:ea typeface="Avenir Roman"/>
                <a:cs typeface="Avenir Roman"/>
                <a:sym typeface="Avenir Roman"/>
              </a:defRPr>
            </a:pPr>
            <a:r>
              <a:rPr sz="1200" err="1"/>
              <a:t>TrueMonobloc</a:t>
            </a:r>
            <a:r>
              <a:rPr sz="1200" baseline="30000">
                <a:latin typeface="Arial"/>
                <a:ea typeface="Arial"/>
                <a:cs typeface="Arial"/>
                <a:sym typeface="Arial"/>
              </a:rPr>
              <a:t>® </a:t>
            </a:r>
            <a:r>
              <a:rPr sz="1200">
                <a:latin typeface="Arial"/>
                <a:ea typeface="Arial"/>
                <a:cs typeface="Arial"/>
                <a:sym typeface="Arial"/>
              </a:rPr>
              <a:t>is a process of linking the components of the implant to create a single structure that is designed for enhanced mechanical performance and ease of implant insertion.</a:t>
            </a:r>
          </a:p>
        </p:txBody>
      </p:sp>
    </p:spTree>
    <p:extLst>
      <p:ext uri="{BB962C8B-B14F-4D97-AF65-F5344CB8AC3E}">
        <p14:creationId xmlns:p14="http://schemas.microsoft.com/office/powerpoint/2010/main" val="42767548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AU" sz="1200"/>
              <a:t>To</a:t>
            </a:r>
            <a:r>
              <a:rPr lang="en-AU" sz="1200" baseline="0"/>
              <a:t> explain how the gel attaches to the shell we need to look at the chemistry.</a:t>
            </a:r>
            <a:r>
              <a:rPr lang="en-AU" sz="1200"/>
              <a:t> </a:t>
            </a:r>
            <a:r>
              <a:rPr lang="en-AU" sz="1200" baseline="0"/>
              <a:t> The </a:t>
            </a:r>
            <a:r>
              <a:rPr lang="en-AU" sz="1200" baseline="0" err="1"/>
              <a:t>ProgressiveGel</a:t>
            </a:r>
            <a:r>
              <a:rPr lang="en-AU" sz="1200" baseline="0"/>
              <a:t>™ </a:t>
            </a:r>
            <a:r>
              <a:rPr lang="en-AU" sz="1200"/>
              <a:t>ULTIMA® has more reactive vinyl on the outer ends of the molecules </a:t>
            </a:r>
            <a:r>
              <a:rPr lang="en-AU" sz="1200" baseline="0"/>
              <a:t>which act as glue attaching to similar vinyl terminals in the shell.</a:t>
            </a:r>
            <a:r>
              <a:rPr lang="en-AU" sz="1200"/>
              <a:t> </a:t>
            </a:r>
            <a:r>
              <a:rPr lang="en-AU" sz="1200" baseline="0"/>
              <a:t> This is done in a final curing process in the manufacturing process.</a:t>
            </a:r>
            <a:endParaRPr lang="en-AU" sz="1200"/>
          </a:p>
        </p:txBody>
      </p:sp>
      <p:sp>
        <p:nvSpPr>
          <p:cNvPr id="4" name="Slide Number Placeholder 3"/>
          <p:cNvSpPr>
            <a:spLocks noGrp="1"/>
          </p:cNvSpPr>
          <p:nvPr>
            <p:ph type="sldNum" sz="quarter" idx="10"/>
          </p:nvPr>
        </p:nvSpPr>
        <p:spPr/>
        <p:txBody>
          <a:bodyPr/>
          <a:lstStyle/>
          <a:p>
            <a:fld id="{13F3CFCD-63DA-470A-A8E7-1F33D2D320F3}" type="slidenum">
              <a:rPr lang="es-ES" smtClean="0"/>
              <a:t>37</a:t>
            </a:fld>
            <a:endParaRPr lang="es-ES"/>
          </a:p>
        </p:txBody>
      </p:sp>
    </p:spTree>
    <p:extLst>
      <p:ext uri="{BB962C8B-B14F-4D97-AF65-F5344CB8AC3E}">
        <p14:creationId xmlns:p14="http://schemas.microsoft.com/office/powerpoint/2010/main" val="292904729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AU" sz="1200"/>
              <a:t>The</a:t>
            </a:r>
            <a:r>
              <a:rPr lang="en-AU" sz="1200" baseline="0"/>
              <a:t> terminal vinyl group linkages between shell and gel are shown here.  They are strong and do not break apart easily so the shell which has the same elasticity as the gel moves with it.  </a:t>
            </a:r>
            <a:endParaRPr lang="en-AU" sz="1200"/>
          </a:p>
        </p:txBody>
      </p:sp>
      <p:sp>
        <p:nvSpPr>
          <p:cNvPr id="4" name="Slide Number Placeholder 3"/>
          <p:cNvSpPr>
            <a:spLocks noGrp="1"/>
          </p:cNvSpPr>
          <p:nvPr>
            <p:ph type="sldNum" sz="quarter" idx="10"/>
          </p:nvPr>
        </p:nvSpPr>
        <p:spPr/>
        <p:txBody>
          <a:bodyPr/>
          <a:lstStyle/>
          <a:p>
            <a:fld id="{13F3CFCD-63DA-470A-A8E7-1F33D2D320F3}" type="slidenum">
              <a:rPr lang="es-ES" smtClean="0"/>
              <a:t>38</a:t>
            </a:fld>
            <a:endParaRPr lang="es-ES"/>
          </a:p>
        </p:txBody>
      </p:sp>
    </p:spTree>
    <p:extLst>
      <p:ext uri="{BB962C8B-B14F-4D97-AF65-F5344CB8AC3E}">
        <p14:creationId xmlns:p14="http://schemas.microsoft.com/office/powerpoint/2010/main" val="60827999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AU" sz="1200">
                <a:latin typeface="Helvetica" panose="020B0604020202020204" pitchFamily="34" charset="0"/>
                <a:cs typeface="Helvetica" panose="020B0604020202020204" pitchFamily="34" charset="0"/>
              </a:rPr>
              <a:t>The gels exhibit</a:t>
            </a:r>
            <a:r>
              <a:rPr lang="en-AU" sz="1200" baseline="0">
                <a:latin typeface="Helvetica" panose="020B0604020202020204" pitchFamily="34" charset="0"/>
                <a:cs typeface="Helvetica" panose="020B0604020202020204" pitchFamily="34" charset="0"/>
              </a:rPr>
              <a:t> </a:t>
            </a:r>
            <a:r>
              <a:rPr lang="en-AU" sz="1200">
                <a:latin typeface="Helvetica" panose="020B0604020202020204" pitchFamily="34" charset="0"/>
                <a:cs typeface="Helvetica" panose="020B0604020202020204" pitchFamily="34" charset="0"/>
              </a:rPr>
              <a:t> rheological properties which determine its functional characteristics:  cohesivity, viscosity, elasticity and viscoelasticity</a:t>
            </a:r>
          </a:p>
          <a:p>
            <a:endParaRPr lang="en-AU" sz="1200">
              <a:latin typeface="Helvetica" panose="020B0604020202020204" pitchFamily="34" charset="0"/>
              <a:cs typeface="Helvetica" panose="020B0604020202020204" pitchFamily="34" charset="0"/>
            </a:endParaRPr>
          </a:p>
          <a:p>
            <a:endParaRPr lang="en-AU" sz="1200">
              <a:latin typeface="Helvetica" panose="020B0604020202020204" pitchFamily="34" charset="0"/>
              <a:cs typeface="Helvetica" panose="020B0604020202020204" pitchFamily="34" charset="0"/>
            </a:endParaRPr>
          </a:p>
        </p:txBody>
      </p:sp>
      <p:sp>
        <p:nvSpPr>
          <p:cNvPr id="4" name="Slide Number Placeholder 3"/>
          <p:cNvSpPr>
            <a:spLocks noGrp="1"/>
          </p:cNvSpPr>
          <p:nvPr>
            <p:ph type="sldNum" sz="quarter" idx="10"/>
          </p:nvPr>
        </p:nvSpPr>
        <p:spPr/>
        <p:txBody>
          <a:bodyPr/>
          <a:lstStyle/>
          <a:p>
            <a:fld id="{13F3CFCD-63DA-470A-A8E7-1F33D2D320F3}" type="slidenum">
              <a:rPr lang="es-ES" smtClean="0"/>
              <a:t>39</a:t>
            </a:fld>
            <a:endParaRPr lang="es-ES"/>
          </a:p>
        </p:txBody>
      </p:sp>
    </p:spTree>
    <p:extLst>
      <p:ext uri="{BB962C8B-B14F-4D97-AF65-F5344CB8AC3E}">
        <p14:creationId xmlns:p14="http://schemas.microsoft.com/office/powerpoint/2010/main" val="2335587927"/>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AU" sz="1200"/>
              <a:t>The molecules stick together when stretched out, like</a:t>
            </a:r>
            <a:r>
              <a:rPr lang="en-AU" sz="1200" baseline="0"/>
              <a:t> </a:t>
            </a:r>
            <a:r>
              <a:rPr lang="en-AU" sz="1200"/>
              <a:t>people linking hands at full stretch.  Bubble gum has high cohesivity as it doesn’t break apart when pulled.</a:t>
            </a:r>
          </a:p>
        </p:txBody>
      </p:sp>
      <p:sp>
        <p:nvSpPr>
          <p:cNvPr id="4" name="Slide Number Placeholder 3"/>
          <p:cNvSpPr>
            <a:spLocks noGrp="1"/>
          </p:cNvSpPr>
          <p:nvPr>
            <p:ph type="sldNum" sz="quarter" idx="10"/>
          </p:nvPr>
        </p:nvSpPr>
        <p:spPr/>
        <p:txBody>
          <a:bodyPr/>
          <a:lstStyle/>
          <a:p>
            <a:fld id="{13F3CFCD-63DA-470A-A8E7-1F33D2D320F3}" type="slidenum">
              <a:rPr lang="es-ES" smtClean="0"/>
              <a:t>40</a:t>
            </a:fld>
            <a:endParaRPr lang="es-ES"/>
          </a:p>
        </p:txBody>
      </p:sp>
    </p:spTree>
    <p:extLst>
      <p:ext uri="{BB962C8B-B14F-4D97-AF65-F5344CB8AC3E}">
        <p14:creationId xmlns:p14="http://schemas.microsoft.com/office/powerpoint/2010/main" val="75053436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AU" sz="1200"/>
              <a:t>Water has a low viscosity and flows easily.  But volcanic lava has a higher viscosity and does not flow easily.</a:t>
            </a:r>
          </a:p>
        </p:txBody>
      </p:sp>
      <p:sp>
        <p:nvSpPr>
          <p:cNvPr id="4" name="Slide Number Placeholder 3"/>
          <p:cNvSpPr>
            <a:spLocks noGrp="1"/>
          </p:cNvSpPr>
          <p:nvPr>
            <p:ph type="sldNum" sz="quarter" idx="10"/>
          </p:nvPr>
        </p:nvSpPr>
        <p:spPr/>
        <p:txBody>
          <a:bodyPr/>
          <a:lstStyle/>
          <a:p>
            <a:fld id="{13F3CFCD-63DA-470A-A8E7-1F33D2D320F3}" type="slidenum">
              <a:rPr lang="es-ES" smtClean="0"/>
              <a:t>41</a:t>
            </a:fld>
            <a:endParaRPr lang="es-ES"/>
          </a:p>
        </p:txBody>
      </p:sp>
    </p:spTree>
    <p:extLst>
      <p:ext uri="{BB962C8B-B14F-4D97-AF65-F5344CB8AC3E}">
        <p14:creationId xmlns:p14="http://schemas.microsoft.com/office/powerpoint/2010/main" val="1588819201"/>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AU" sz="1200"/>
              <a:t>Elasticity refers</a:t>
            </a:r>
            <a:r>
              <a:rPr lang="en-AU" sz="1200" baseline="0"/>
              <a:t> to h</a:t>
            </a:r>
            <a:r>
              <a:rPr lang="en-AU" sz="1200"/>
              <a:t>ow much an object can be deformed and it restores its original form,</a:t>
            </a:r>
            <a:r>
              <a:rPr lang="en-AU" sz="1200" baseline="0"/>
              <a:t> for example an spring can return to its original shape.</a:t>
            </a:r>
            <a:endParaRPr lang="en-AU" sz="1200"/>
          </a:p>
          <a:p>
            <a:r>
              <a:rPr lang="en-AU" sz="1200"/>
              <a:t>The opposite is plasticity, play doh or plasticine can`t go back because they are not elastic.</a:t>
            </a:r>
          </a:p>
          <a:p>
            <a:endParaRPr lang="en-AU"/>
          </a:p>
        </p:txBody>
      </p:sp>
      <p:sp>
        <p:nvSpPr>
          <p:cNvPr id="4" name="Slide Number Placeholder 3"/>
          <p:cNvSpPr>
            <a:spLocks noGrp="1"/>
          </p:cNvSpPr>
          <p:nvPr>
            <p:ph type="sldNum" sz="quarter" idx="10"/>
          </p:nvPr>
        </p:nvSpPr>
        <p:spPr/>
        <p:txBody>
          <a:bodyPr/>
          <a:lstStyle/>
          <a:p>
            <a:fld id="{13F3CFCD-63DA-470A-A8E7-1F33D2D320F3}" type="slidenum">
              <a:rPr lang="es-ES" smtClean="0"/>
              <a:t>42</a:t>
            </a:fld>
            <a:endParaRPr lang="es-ES"/>
          </a:p>
        </p:txBody>
      </p:sp>
    </p:spTree>
    <p:extLst>
      <p:ext uri="{BB962C8B-B14F-4D97-AF65-F5344CB8AC3E}">
        <p14:creationId xmlns:p14="http://schemas.microsoft.com/office/powerpoint/2010/main" val="2633708466"/>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kern="1200">
                <a:solidFill>
                  <a:schemeClr val="tx1"/>
                </a:solidFill>
                <a:effectLst/>
                <a:latin typeface="+mn-lt"/>
                <a:ea typeface="+mn-ea"/>
                <a:cs typeface="+mn-cs"/>
              </a:rPr>
              <a:t>Viscoelasticity is a more advanced characteristic that describes a material that is both viscous and elastic when undergoing deformation. Mattresses manufactured with a body </a:t>
            </a:r>
            <a:r>
              <a:rPr lang="en-US" sz="1200" b="0" i="0" kern="1200" err="1">
                <a:solidFill>
                  <a:schemeClr val="tx1"/>
                </a:solidFill>
                <a:effectLst/>
                <a:latin typeface="+mn-lt"/>
                <a:ea typeface="+mn-ea"/>
                <a:cs typeface="+mn-cs"/>
              </a:rPr>
              <a:t>moulding</a:t>
            </a:r>
            <a:r>
              <a:rPr lang="en-US" sz="1200" b="0" i="0" kern="1200">
                <a:solidFill>
                  <a:schemeClr val="tx1"/>
                </a:solidFill>
                <a:effectLst/>
                <a:latin typeface="+mn-lt"/>
                <a:ea typeface="+mn-ea"/>
                <a:cs typeface="+mn-cs"/>
              </a:rPr>
              <a:t> foam are viscoelastic.</a:t>
            </a:r>
            <a:br>
              <a:rPr lang="en-US" sz="1200"/>
            </a:br>
            <a:br>
              <a:rPr lang="en-US" sz="1200"/>
            </a:br>
            <a:r>
              <a:rPr lang="en-US" sz="1200" b="0" i="0" kern="1200">
                <a:solidFill>
                  <a:schemeClr val="tx1"/>
                </a:solidFill>
                <a:effectLst/>
                <a:latin typeface="+mn-lt"/>
                <a:ea typeface="+mn-ea"/>
                <a:cs typeface="+mn-cs"/>
              </a:rPr>
              <a:t>When you get into bed, the mattress undergoes deformation. Your body weight causes the mattress to deform from its original shape. It is how the mattress reacts to this that is critical to how comfortable and supportive it is. Most mattresses, like spring mattresses, are only elastic. No matter how fast or slow you put weight on the mattress, the spring will compresses the same amount.</a:t>
            </a:r>
            <a:br>
              <a:rPr lang="en-US" sz="1200"/>
            </a:br>
            <a:br>
              <a:rPr lang="en-US" sz="1200"/>
            </a:br>
            <a:r>
              <a:rPr lang="en-US" sz="1200" b="0" i="0" kern="1200">
                <a:solidFill>
                  <a:schemeClr val="tx1"/>
                </a:solidFill>
                <a:effectLst/>
                <a:latin typeface="+mn-lt"/>
                <a:ea typeface="+mn-ea"/>
                <a:cs typeface="+mn-cs"/>
              </a:rPr>
              <a:t>A mattress with an </a:t>
            </a:r>
            <a:r>
              <a:rPr lang="en-US" sz="1200" b="0" i="0" kern="1200" err="1">
                <a:solidFill>
                  <a:schemeClr val="tx1"/>
                </a:solidFill>
                <a:effectLst/>
                <a:latin typeface="+mn-lt"/>
                <a:ea typeface="+mn-ea"/>
                <a:cs typeface="+mn-cs"/>
              </a:rPr>
              <a:t>moulding</a:t>
            </a:r>
            <a:r>
              <a:rPr lang="en-US" sz="1200" b="0" i="0" kern="1200">
                <a:solidFill>
                  <a:schemeClr val="tx1"/>
                </a:solidFill>
                <a:effectLst/>
                <a:latin typeface="+mn-lt"/>
                <a:ea typeface="+mn-ea"/>
                <a:cs typeface="+mn-cs"/>
              </a:rPr>
              <a:t> foam is both viscous and elastic under pressure, that is, it reacts both like a spring and like a thick liquid (e.g. molasses). Thus, depending on how you put your weight on the bed, it reacts differently. It means that the bed will shape itself around your body, mirroring itself to your body shape, thus ensuring no uncomfortable pressure points occur. It means when you move, the bed will reshape itself to your new body position.</a:t>
            </a:r>
            <a:br>
              <a:rPr lang="en-US" sz="1200"/>
            </a:br>
            <a:br>
              <a:rPr lang="en-US" sz="1200"/>
            </a:br>
            <a:r>
              <a:rPr lang="en-US" sz="1200" b="1" i="0" kern="1200">
                <a:solidFill>
                  <a:schemeClr val="tx1"/>
                </a:solidFill>
                <a:effectLst/>
                <a:latin typeface="+mn-lt"/>
                <a:ea typeface="+mn-ea"/>
                <a:cs typeface="+mn-cs"/>
              </a:rPr>
              <a:t>Viscoelasticity equals comfort and support</a:t>
            </a:r>
            <a:endParaRPr lang="en-AU" sz="1200" b="1"/>
          </a:p>
          <a:p>
            <a:endParaRPr lang="en-AU"/>
          </a:p>
        </p:txBody>
      </p:sp>
      <p:sp>
        <p:nvSpPr>
          <p:cNvPr id="4" name="Slide Number Placeholder 3"/>
          <p:cNvSpPr>
            <a:spLocks noGrp="1"/>
          </p:cNvSpPr>
          <p:nvPr>
            <p:ph type="sldNum" sz="quarter" idx="10"/>
          </p:nvPr>
        </p:nvSpPr>
        <p:spPr/>
        <p:txBody>
          <a:bodyPr/>
          <a:lstStyle/>
          <a:p>
            <a:fld id="{13F3CFCD-63DA-470A-A8E7-1F33D2D320F3}" type="slidenum">
              <a:rPr lang="es-ES" smtClean="0"/>
              <a:t>43</a:t>
            </a:fld>
            <a:endParaRPr lang="es-ES"/>
          </a:p>
        </p:txBody>
      </p:sp>
    </p:spTree>
    <p:extLst>
      <p:ext uri="{BB962C8B-B14F-4D97-AF65-F5344CB8AC3E}">
        <p14:creationId xmlns:p14="http://schemas.microsoft.com/office/powerpoint/2010/main" val="2838753667"/>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s-ES" err="1"/>
              <a:t>This</a:t>
            </a:r>
            <a:r>
              <a:rPr lang="es-ES"/>
              <a:t> </a:t>
            </a:r>
            <a:r>
              <a:rPr lang="es-ES" err="1"/>
              <a:t>graph</a:t>
            </a:r>
            <a:r>
              <a:rPr lang="es-ES"/>
              <a:t> shows </a:t>
            </a:r>
            <a:r>
              <a:rPr lang="es-ES" err="1"/>
              <a:t>the</a:t>
            </a:r>
            <a:r>
              <a:rPr lang="es-ES"/>
              <a:t> </a:t>
            </a:r>
            <a:r>
              <a:rPr lang="es-ES" err="1"/>
              <a:t>viscoelasticity</a:t>
            </a:r>
            <a:r>
              <a:rPr lang="es-ES"/>
              <a:t> </a:t>
            </a:r>
            <a:r>
              <a:rPr lang="es-ES" err="1"/>
              <a:t>difference</a:t>
            </a:r>
            <a:r>
              <a:rPr lang="es-ES"/>
              <a:t> </a:t>
            </a:r>
            <a:r>
              <a:rPr lang="es-ES" err="1"/>
              <a:t>among</a:t>
            </a:r>
            <a:r>
              <a:rPr lang="es-ES"/>
              <a:t> Motiva </a:t>
            </a:r>
            <a:r>
              <a:rPr lang="es-ES" err="1"/>
              <a:t>Implants</a:t>
            </a:r>
            <a:r>
              <a:rPr lang="es-ES"/>
              <a:t>® </a:t>
            </a:r>
            <a:r>
              <a:rPr lang="es-ES" err="1"/>
              <a:t>gels</a:t>
            </a:r>
            <a:r>
              <a:rPr lang="es-ES"/>
              <a:t> and </a:t>
            </a:r>
            <a:r>
              <a:rPr lang="es-ES" err="1"/>
              <a:t>others</a:t>
            </a:r>
            <a:r>
              <a:rPr lang="es-ES"/>
              <a:t> </a:t>
            </a:r>
            <a:r>
              <a:rPr lang="es-ES" err="1"/>
              <a:t>brands</a:t>
            </a:r>
            <a:r>
              <a:rPr lang="es-ES"/>
              <a:t> </a:t>
            </a:r>
            <a:r>
              <a:rPr lang="es-ES" err="1"/>
              <a:t>of</a:t>
            </a:r>
            <a:r>
              <a:rPr lang="es-ES"/>
              <a:t> </a:t>
            </a:r>
            <a:r>
              <a:rPr lang="es-ES" err="1"/>
              <a:t>breast</a:t>
            </a:r>
            <a:r>
              <a:rPr lang="es-ES"/>
              <a:t> </a:t>
            </a:r>
            <a:r>
              <a:rPr lang="es-ES" err="1"/>
              <a:t>implants</a:t>
            </a:r>
            <a:r>
              <a:rPr lang="es-ES"/>
              <a:t>, </a:t>
            </a:r>
            <a:r>
              <a:rPr lang="es-ES" err="1"/>
              <a:t>demonstrating</a:t>
            </a:r>
            <a:r>
              <a:rPr lang="es-ES"/>
              <a:t> </a:t>
            </a:r>
            <a:r>
              <a:rPr lang="es-ES" err="1"/>
              <a:t>that</a:t>
            </a:r>
            <a:r>
              <a:rPr lang="es-ES"/>
              <a:t> </a:t>
            </a:r>
            <a:r>
              <a:rPr lang="es-ES" err="1"/>
              <a:t>the</a:t>
            </a:r>
            <a:r>
              <a:rPr lang="es-ES"/>
              <a:t> </a:t>
            </a:r>
            <a:r>
              <a:rPr lang="es-ES" err="1"/>
              <a:t>ProgressiveGel</a:t>
            </a:r>
            <a:r>
              <a:rPr lang="es-ES"/>
              <a:t>™ ULTIMA® </a:t>
            </a:r>
            <a:r>
              <a:rPr lang="es-ES" err="1"/>
              <a:t>is</a:t>
            </a:r>
            <a:r>
              <a:rPr lang="es-ES"/>
              <a:t> </a:t>
            </a:r>
            <a:r>
              <a:rPr lang="es-ES" err="1"/>
              <a:t>the</a:t>
            </a:r>
            <a:r>
              <a:rPr lang="es-ES"/>
              <a:t> </a:t>
            </a:r>
            <a:r>
              <a:rPr lang="es-ES" err="1"/>
              <a:t>most</a:t>
            </a:r>
            <a:r>
              <a:rPr lang="es-ES"/>
              <a:t> </a:t>
            </a:r>
            <a:r>
              <a:rPr lang="es-ES" err="1"/>
              <a:t>viscoelastic</a:t>
            </a:r>
            <a:r>
              <a:rPr lang="es-ES"/>
              <a:t> gel in </a:t>
            </a:r>
            <a:r>
              <a:rPr lang="es-ES" err="1"/>
              <a:t>this</a:t>
            </a:r>
            <a:r>
              <a:rPr lang="es-ES"/>
              <a:t> </a:t>
            </a:r>
            <a:r>
              <a:rPr lang="es-ES" err="1"/>
              <a:t>comparison</a:t>
            </a:r>
            <a:r>
              <a:rPr lang="es-ES"/>
              <a:t>.</a:t>
            </a:r>
            <a:endParaRPr lang="en-US"/>
          </a:p>
        </p:txBody>
      </p:sp>
    </p:spTree>
    <p:extLst>
      <p:ext uri="{BB962C8B-B14F-4D97-AF65-F5344CB8AC3E}">
        <p14:creationId xmlns:p14="http://schemas.microsoft.com/office/powerpoint/2010/main" val="3116899743"/>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8" name="Shape 408"/>
          <p:cNvSpPr>
            <a:spLocks noGrp="1" noRot="1" noChangeAspect="1"/>
          </p:cNvSpPr>
          <p:nvPr>
            <p:ph type="sldImg"/>
          </p:nvPr>
        </p:nvSpPr>
        <p:spPr>
          <a:xfrm>
            <a:off x="381000" y="685800"/>
            <a:ext cx="6096000" cy="3429000"/>
          </a:xfrm>
          <a:prstGeom prst="rect">
            <a:avLst/>
          </a:prstGeom>
        </p:spPr>
        <p:txBody>
          <a:bodyPr/>
          <a:lstStyle/>
          <a:p>
            <a:endParaRPr/>
          </a:p>
        </p:txBody>
      </p:sp>
      <p:sp>
        <p:nvSpPr>
          <p:cNvPr id="409" name="Shape 409"/>
          <p:cNvSpPr>
            <a:spLocks noGrp="1"/>
          </p:cNvSpPr>
          <p:nvPr>
            <p:ph type="body" sz="quarter" idx="1"/>
          </p:nvPr>
        </p:nvSpPr>
        <p:spPr>
          <a:prstGeom prst="rect">
            <a:avLst/>
          </a:prstGeom>
        </p:spPr>
        <p:txBody>
          <a:bodyPr/>
          <a:lstStyle/>
          <a:p>
            <a:pPr defTabSz="457178">
              <a:lnSpc>
                <a:spcPct val="125000"/>
              </a:lnSpc>
              <a:defRPr sz="2400">
                <a:latin typeface="Avenir Roman"/>
                <a:ea typeface="Avenir Roman"/>
                <a:cs typeface="Avenir Roman"/>
                <a:sym typeface="Avenir Roman"/>
              </a:defRPr>
            </a:pPr>
            <a:r>
              <a:rPr lang="en-AU" sz="1200" dirty="0">
                <a:solidFill>
                  <a:schemeClr val="tx1"/>
                </a:solidFill>
                <a:latin typeface="Helvetica" panose="020B0604020202020204" pitchFamily="34" charset="0"/>
                <a:cs typeface="Helvetica" panose="020B0604020202020204" pitchFamily="34" charset="0"/>
              </a:rPr>
              <a:t>Not only do we have innovations in the surface for increased biocompatibility  but also in the implant technology with the gel</a:t>
            </a:r>
            <a:r>
              <a:rPr lang="en-AU" sz="1200" baseline="0" dirty="0">
                <a:solidFill>
                  <a:schemeClr val="tx1"/>
                </a:solidFill>
                <a:latin typeface="Helvetica" panose="020B0604020202020204" pitchFamily="34" charset="0"/>
                <a:cs typeface="Helvetica" panose="020B0604020202020204" pitchFamily="34" charset="0"/>
              </a:rPr>
              <a:t> and shell integrated so become one.  They move as one and with the viscoelastic properties in the </a:t>
            </a:r>
            <a:r>
              <a:rPr lang="en-AU" sz="1200" baseline="0" dirty="0" err="1">
                <a:solidFill>
                  <a:schemeClr val="tx1"/>
                </a:solidFill>
                <a:latin typeface="Helvetica" panose="020B0604020202020204" pitchFamily="34" charset="0"/>
                <a:cs typeface="Helvetica" panose="020B0604020202020204" pitchFamily="34" charset="0"/>
              </a:rPr>
              <a:t>ergonomix</a:t>
            </a:r>
            <a:r>
              <a:rPr lang="en-AU" sz="1200" baseline="0" dirty="0">
                <a:solidFill>
                  <a:schemeClr val="tx1"/>
                </a:solidFill>
                <a:latin typeface="Helvetica" panose="020B0604020202020204" pitchFamily="34" charset="0"/>
                <a:cs typeface="Helvetica" panose="020B0604020202020204" pitchFamily="34" charset="0"/>
              </a:rPr>
              <a:t> implant act as a Lava lamp becoming round when the patient is flat and moving into an anatomical shape when the patient is upright.   A dynamic anatomical implant that is soft.   </a:t>
            </a:r>
            <a:endParaRPr dirty="0"/>
          </a:p>
        </p:txBody>
      </p:sp>
    </p:spTree>
    <p:extLst>
      <p:ext uri="{BB962C8B-B14F-4D97-AF65-F5344CB8AC3E}">
        <p14:creationId xmlns:p14="http://schemas.microsoft.com/office/powerpoint/2010/main" val="37382974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6400" y="696913"/>
            <a:ext cx="6197600" cy="3486150"/>
          </a:xfrm>
        </p:spPr>
      </p:sp>
      <p:sp>
        <p:nvSpPr>
          <p:cNvPr id="3" name="Notes Placeholder 2"/>
          <p:cNvSpPr>
            <a:spLocks noGrp="1"/>
          </p:cNvSpPr>
          <p:nvPr>
            <p:ph type="body" idx="1"/>
          </p:nvPr>
        </p:nvSpPr>
        <p:spPr/>
        <p:txBody>
          <a:bodyPr/>
          <a:lstStyle/>
          <a:p>
            <a:pPr defTabSz="465887">
              <a:defRPr/>
            </a:pPr>
            <a:r>
              <a:rPr lang="en-AU" sz="1200" dirty="0"/>
              <a:t>The “salt-loss” texturing</a:t>
            </a:r>
            <a:r>
              <a:rPr lang="en-AU" sz="1200" baseline="0" dirty="0"/>
              <a:t> has a very high friction coefficient compared to surfaces with less roughness value. </a:t>
            </a:r>
            <a:endParaRPr lang="en-AU" sz="1200" dirty="0"/>
          </a:p>
        </p:txBody>
      </p:sp>
    </p:spTree>
    <p:extLst>
      <p:ext uri="{BB962C8B-B14F-4D97-AF65-F5344CB8AC3E}">
        <p14:creationId xmlns:p14="http://schemas.microsoft.com/office/powerpoint/2010/main" val="2884002198"/>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 name="Shape 68"/>
          <p:cNvSpPr>
            <a:spLocks noGrp="1" noRot="1" noChangeAspect="1"/>
          </p:cNvSpPr>
          <p:nvPr>
            <p:ph type="sldImg"/>
          </p:nvPr>
        </p:nvSpPr>
        <p:spPr>
          <a:prstGeom prst="rect">
            <a:avLst/>
          </a:prstGeom>
        </p:spPr>
        <p:txBody>
          <a:bodyPr/>
          <a:lstStyle/>
          <a:p>
            <a:endParaRPr/>
          </a:p>
        </p:txBody>
      </p:sp>
      <p:sp>
        <p:nvSpPr>
          <p:cNvPr id="69" name="Shape 69"/>
          <p:cNvSpPr>
            <a:spLocks noGrp="1"/>
          </p:cNvSpPr>
          <p:nvPr>
            <p:ph type="body" sz="quarter" idx="1"/>
          </p:nvPr>
        </p:nvSpPr>
        <p:spPr>
          <a:prstGeom prst="rect">
            <a:avLst/>
          </a:prstGeom>
        </p:spPr>
        <p:txBody>
          <a:bodyPr/>
          <a:lstStyle/>
          <a:p>
            <a:pPr defTabSz="465887">
              <a:defRPr sz="1200"/>
            </a:pPr>
            <a:r>
              <a:t> In a prospective study of 35 cases, 70 Motiva implants have been followed for 6 years.  There has been 9.4% replacement due to change in size but no implant replacement for medical reasons; no reported ruptures, no reported capsular contractures, no seromas and no double capsules.  60% of these patients have been followed up with MRI with no detectable problems.</a:t>
            </a:r>
          </a:p>
        </p:txBody>
      </p:sp>
    </p:spTree>
    <p:extLst>
      <p:ext uri="{BB962C8B-B14F-4D97-AF65-F5344CB8AC3E}">
        <p14:creationId xmlns:p14="http://schemas.microsoft.com/office/powerpoint/2010/main" val="1937733042"/>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 name="Shape 79"/>
          <p:cNvSpPr>
            <a:spLocks noGrp="1" noRot="1" noChangeAspect="1"/>
          </p:cNvSpPr>
          <p:nvPr>
            <p:ph type="sldImg"/>
          </p:nvPr>
        </p:nvSpPr>
        <p:spPr>
          <a:prstGeom prst="rect">
            <a:avLst/>
          </a:prstGeom>
        </p:spPr>
        <p:txBody>
          <a:bodyPr/>
          <a:lstStyle/>
          <a:p>
            <a:endParaRPr/>
          </a:p>
        </p:txBody>
      </p:sp>
      <p:sp>
        <p:nvSpPr>
          <p:cNvPr id="80" name="Shape 80"/>
          <p:cNvSpPr>
            <a:spLocks noGrp="1"/>
          </p:cNvSpPr>
          <p:nvPr>
            <p:ph type="body" sz="quarter" idx="1"/>
          </p:nvPr>
        </p:nvSpPr>
        <p:spPr>
          <a:prstGeom prst="rect">
            <a:avLst/>
          </a:prstGeom>
        </p:spPr>
        <p:txBody>
          <a:bodyPr/>
          <a:lstStyle>
            <a:lvl1pPr defTabSz="465887">
              <a:defRPr sz="1200"/>
            </a:lvl1pPr>
          </a:lstStyle>
          <a:p>
            <a:r>
              <a:t>This is the paper published in the Aesthetic Surgery Journal September 2017.</a:t>
            </a:r>
          </a:p>
        </p:txBody>
      </p:sp>
    </p:spTree>
    <p:extLst>
      <p:ext uri="{BB962C8B-B14F-4D97-AF65-F5344CB8AC3E}">
        <p14:creationId xmlns:p14="http://schemas.microsoft.com/office/powerpoint/2010/main" val="3152952462"/>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 name="Shape 103"/>
          <p:cNvSpPr>
            <a:spLocks noGrp="1" noRot="1" noChangeAspect="1"/>
          </p:cNvSpPr>
          <p:nvPr>
            <p:ph type="sldImg"/>
          </p:nvPr>
        </p:nvSpPr>
        <p:spPr>
          <a:xfrm>
            <a:off x="381000" y="685800"/>
            <a:ext cx="6096000" cy="3429000"/>
          </a:xfrm>
          <a:prstGeom prst="rect">
            <a:avLst/>
          </a:prstGeom>
        </p:spPr>
        <p:txBody>
          <a:bodyPr/>
          <a:lstStyle/>
          <a:p>
            <a:endParaRPr/>
          </a:p>
        </p:txBody>
      </p:sp>
      <p:sp>
        <p:nvSpPr>
          <p:cNvPr id="104" name="Shape 104"/>
          <p:cNvSpPr>
            <a:spLocks noGrp="1"/>
          </p:cNvSpPr>
          <p:nvPr>
            <p:ph type="body" sz="quarter" idx="1"/>
          </p:nvPr>
        </p:nvSpPr>
        <p:spPr>
          <a:prstGeom prst="rect">
            <a:avLst/>
          </a:prstGeom>
        </p:spPr>
        <p:txBody>
          <a:bodyPr/>
          <a:lstStyle>
            <a:lvl1pPr defTabSz="465887">
              <a:defRPr sz="1200"/>
            </a:lvl1pPr>
          </a:lstStyle>
          <a:p>
            <a:r>
              <a:t>There were no reports of implant rupture due to implant failure.  Less than 0.02% of implants had ruptures and these were iatrogenic.</a:t>
            </a:r>
          </a:p>
        </p:txBody>
      </p:sp>
    </p:spTree>
    <p:extLst>
      <p:ext uri="{BB962C8B-B14F-4D97-AF65-F5344CB8AC3E}">
        <p14:creationId xmlns:p14="http://schemas.microsoft.com/office/powerpoint/2010/main" val="3528423250"/>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 name="Shape 75"/>
          <p:cNvSpPr>
            <a:spLocks noGrp="1" noRot="1" noChangeAspect="1"/>
          </p:cNvSpPr>
          <p:nvPr>
            <p:ph type="sldImg"/>
          </p:nvPr>
        </p:nvSpPr>
        <p:spPr>
          <a:xfrm>
            <a:off x="381000" y="685800"/>
            <a:ext cx="6096000" cy="3429000"/>
          </a:xfrm>
          <a:prstGeom prst="rect">
            <a:avLst/>
          </a:prstGeom>
        </p:spPr>
        <p:txBody>
          <a:bodyPr/>
          <a:lstStyle/>
          <a:p>
            <a:endParaRPr/>
          </a:p>
        </p:txBody>
      </p:sp>
      <p:sp>
        <p:nvSpPr>
          <p:cNvPr id="76" name="Shape 76"/>
          <p:cNvSpPr>
            <a:spLocks noGrp="1"/>
          </p:cNvSpPr>
          <p:nvPr>
            <p:ph type="body" sz="quarter" idx="1"/>
          </p:nvPr>
        </p:nvSpPr>
        <p:spPr>
          <a:prstGeom prst="rect">
            <a:avLst/>
          </a:prstGeom>
        </p:spPr>
        <p:txBody>
          <a:bodyPr/>
          <a:lstStyle>
            <a:lvl1pPr defTabSz="465887">
              <a:defRPr sz="1200"/>
            </a:lvl1pPr>
          </a:lstStyle>
          <a:p>
            <a:r>
              <a:rPr dirty="0"/>
              <a:t>A large retrospective study of nearly 6000 consecutive cases followed up at 3 years received Motiva Implants® at the Dolan Park Hospital in the UK.  These were performed by  a group of 16 consultant plastic surgeons.  The group dropped their reoperation rate from 8.43% with another FDA approved implant to less than 1% over the same time period.  Of note, this was achieved by the same group of surgeons in the same hospital.  The only difference in practice was the change to using Motiva Implants®.</a:t>
            </a:r>
          </a:p>
        </p:txBody>
      </p:sp>
    </p:spTree>
    <p:extLst>
      <p:ext uri="{BB962C8B-B14F-4D97-AF65-F5344CB8AC3E}">
        <p14:creationId xmlns:p14="http://schemas.microsoft.com/office/powerpoint/2010/main" val="2336263786"/>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 name="Shape 113"/>
          <p:cNvSpPr>
            <a:spLocks noGrp="1" noRot="1" noChangeAspect="1"/>
          </p:cNvSpPr>
          <p:nvPr>
            <p:ph type="sldImg"/>
          </p:nvPr>
        </p:nvSpPr>
        <p:spPr>
          <a:prstGeom prst="rect">
            <a:avLst/>
          </a:prstGeom>
        </p:spPr>
        <p:txBody>
          <a:bodyPr/>
          <a:lstStyle/>
          <a:p>
            <a:endParaRPr/>
          </a:p>
        </p:txBody>
      </p:sp>
      <p:sp>
        <p:nvSpPr>
          <p:cNvPr id="114" name="Shape 114"/>
          <p:cNvSpPr>
            <a:spLocks noGrp="1"/>
          </p:cNvSpPr>
          <p:nvPr>
            <p:ph type="body" sz="quarter" idx="1"/>
          </p:nvPr>
        </p:nvSpPr>
        <p:spPr>
          <a:prstGeom prst="rect">
            <a:avLst/>
          </a:prstGeom>
        </p:spPr>
        <p:txBody>
          <a:bodyPr/>
          <a:lstStyle>
            <a:lvl1pPr defTabSz="465887">
              <a:defRPr sz="1200"/>
            </a:lvl1pPr>
          </a:lstStyle>
          <a:p>
            <a:r>
              <a:t>Post marketing surveillance of over 300,000 implants have revealed only 108 clinically related adverse events. That is 0.028%.</a:t>
            </a:r>
          </a:p>
        </p:txBody>
      </p:sp>
    </p:spTree>
    <p:extLst>
      <p:ext uri="{BB962C8B-B14F-4D97-AF65-F5344CB8AC3E}">
        <p14:creationId xmlns:p14="http://schemas.microsoft.com/office/powerpoint/2010/main" val="1924590070"/>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457200" eaLnBrk="1" fontAlgn="auto" latinLnBrk="0" hangingPunct="1">
              <a:lnSpc>
                <a:spcPct val="117999"/>
              </a:lnSpc>
              <a:spcBef>
                <a:spcPts val="0"/>
              </a:spcBef>
              <a:spcAft>
                <a:spcPts val="0"/>
              </a:spcAft>
              <a:buClrTx/>
              <a:buSzTx/>
              <a:buFontTx/>
              <a:buNone/>
              <a:tabLst/>
              <a:defRPr/>
            </a:pPr>
            <a:r>
              <a:rPr lang="en-US" sz="2200">
                <a:effectLst/>
                <a:latin typeface="Helvetica Neue"/>
                <a:ea typeface="Helvetica Neue"/>
                <a:cs typeface="Helvetica Neue"/>
                <a:sym typeface="Helvetica Neue"/>
              </a:rPr>
              <a:t>To date we have had traditional smooth surface implants which had a high incidence of capsular contracture, despite lower biofilm contamination.  With texturing of implants we have seen reduced capsular contracture but still the development of fibrotic capsules and also seromas and double capsules and even BI-ALCL.  They have more biofilm attachment than smooth implants.  With the Motiva </a:t>
            </a:r>
            <a:r>
              <a:rPr lang="en-US" sz="2200" err="1">
                <a:effectLst/>
                <a:latin typeface="Helvetica Neue"/>
                <a:ea typeface="Helvetica Neue"/>
                <a:cs typeface="Helvetica Neue"/>
                <a:sym typeface="Helvetica Neue"/>
              </a:rPr>
              <a:t>SmoothSilk</a:t>
            </a:r>
            <a:r>
              <a:rPr lang="en-US" sz="2200">
                <a:effectLst/>
                <a:latin typeface="Helvetica Neue"/>
                <a:ea typeface="Helvetica Neue"/>
                <a:cs typeface="Helvetica Neue"/>
                <a:sym typeface="Helvetica Neue"/>
              </a:rPr>
              <a:t>®/</a:t>
            </a:r>
            <a:r>
              <a:rPr lang="en-US" sz="2200" err="1">
                <a:effectLst/>
                <a:latin typeface="Helvetica Neue"/>
                <a:ea typeface="Helvetica Neue"/>
                <a:cs typeface="Helvetica Neue"/>
                <a:sym typeface="Helvetica Neue"/>
              </a:rPr>
              <a:t>SilkSurface</a:t>
            </a:r>
            <a:r>
              <a:rPr lang="en-US" sz="2200">
                <a:effectLst/>
                <a:latin typeface="Helvetica Neue"/>
                <a:ea typeface="Helvetica Neue"/>
                <a:cs typeface="Helvetica Neue"/>
                <a:sym typeface="Helvetica Neue"/>
              </a:rPr>
              <a:t>® we are able to minimize all of these problems.</a:t>
            </a:r>
          </a:p>
          <a:p>
            <a:endParaRPr lang="en-US"/>
          </a:p>
        </p:txBody>
      </p:sp>
    </p:spTree>
    <p:extLst>
      <p:ext uri="{BB962C8B-B14F-4D97-AF65-F5344CB8AC3E}">
        <p14:creationId xmlns:p14="http://schemas.microsoft.com/office/powerpoint/2010/main" val="324121441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6400" y="696913"/>
            <a:ext cx="6197600" cy="3486150"/>
          </a:xfrm>
        </p:spPr>
      </p:sp>
      <p:sp>
        <p:nvSpPr>
          <p:cNvPr id="3" name="Notes Placeholder 2"/>
          <p:cNvSpPr>
            <a:spLocks noGrp="1"/>
          </p:cNvSpPr>
          <p:nvPr>
            <p:ph type="body" idx="1"/>
          </p:nvPr>
        </p:nvSpPr>
        <p:spPr/>
        <p:txBody>
          <a:bodyPr/>
          <a:lstStyle/>
          <a:p>
            <a:pPr defTabSz="465887">
              <a:defRPr/>
            </a:pPr>
            <a:r>
              <a:rPr lang="en-AU" sz="1200"/>
              <a:t>There needs to be sufficient roughness at a cellular size to influence</a:t>
            </a:r>
            <a:r>
              <a:rPr lang="en-AU" sz="1200" baseline="0"/>
              <a:t> cell behaviour, but not enough roughness to cause friction with the tissues.  In this graph the roughness of the SmoothSilk/SilkSurface® is almost that of a traditional smooth surface.  It behaves like a smooth implant in the way it moves in the body but is very different in the way cells respond to its surface.  It is this influence of the cellular behaviour that prevents unwanted encapsulation and fibrosis.  It can be likened to etching on glass.</a:t>
            </a:r>
            <a:endParaRPr lang="en-AU" sz="1200"/>
          </a:p>
        </p:txBody>
      </p:sp>
    </p:spTree>
    <p:extLst>
      <p:ext uri="{BB962C8B-B14F-4D97-AF65-F5344CB8AC3E}">
        <p14:creationId xmlns:p14="http://schemas.microsoft.com/office/powerpoint/2010/main" val="103534245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a:t>The police are the first guys there,</a:t>
            </a:r>
            <a:r>
              <a:rPr lang="en-AU" baseline="0" dirty="0"/>
              <a:t> </a:t>
            </a:r>
            <a:r>
              <a:rPr lang="en-AU" baseline="0" dirty="0" err="1"/>
              <a:t>evqacuating</a:t>
            </a:r>
            <a:r>
              <a:rPr lang="en-AU" baseline="0" dirty="0"/>
              <a:t> and calling in the firefighters</a:t>
            </a:r>
            <a:endParaRPr lang="en-AU" dirty="0"/>
          </a:p>
        </p:txBody>
      </p:sp>
    </p:spTree>
    <p:extLst>
      <p:ext uri="{BB962C8B-B14F-4D97-AF65-F5344CB8AC3E}">
        <p14:creationId xmlns:p14="http://schemas.microsoft.com/office/powerpoint/2010/main" val="333318234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2400" b="0" i="0" kern="1200" dirty="0">
                <a:solidFill>
                  <a:schemeClr val="tx1"/>
                </a:solidFill>
                <a:effectLst/>
                <a:latin typeface="+mn-lt"/>
                <a:ea typeface="+mn-ea"/>
                <a:cs typeface="+mn-cs"/>
              </a:rPr>
              <a:t>Blood and proteins associated with the injury stick to the implant surface. These proteins include complement, albumin, fibrinogen among others, and form a matrix for inflammatory cells.</a:t>
            </a:r>
            <a:endParaRPr lang="en-AU" dirty="0"/>
          </a:p>
        </p:txBody>
      </p:sp>
      <p:sp>
        <p:nvSpPr>
          <p:cNvPr id="4" name="Slide Number Placeholder 3"/>
          <p:cNvSpPr>
            <a:spLocks noGrp="1"/>
          </p:cNvSpPr>
          <p:nvPr>
            <p:ph type="sldNum" sz="quarter" idx="10"/>
          </p:nvPr>
        </p:nvSpPr>
        <p:spPr/>
        <p:txBody>
          <a:bodyPr/>
          <a:lstStyle/>
          <a:p>
            <a:pPr marL="0" marR="0" lvl="0" indent="0" algn="r" defTabSz="1828619" rtl="0" eaLnBrk="1" fontAlgn="auto" latinLnBrk="0" hangingPunct="1">
              <a:lnSpc>
                <a:spcPct val="100000"/>
              </a:lnSpc>
              <a:spcBef>
                <a:spcPts val="0"/>
              </a:spcBef>
              <a:spcAft>
                <a:spcPts val="0"/>
              </a:spcAft>
              <a:buClrTx/>
              <a:buSzTx/>
              <a:buFontTx/>
              <a:buNone/>
              <a:tabLst/>
              <a:defRPr/>
            </a:pPr>
            <a:fld id="{65BCF5F5-07A2-F242-B64F-122FA92D8707}"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1828619" rtl="0" eaLnBrk="1" fontAlgn="auto" latinLnBrk="0" hangingPunct="1">
                <a:lnSpc>
                  <a:spcPct val="100000"/>
                </a:lnSpc>
                <a:spcBef>
                  <a:spcPts val="0"/>
                </a:spcBef>
                <a:spcAft>
                  <a:spcPts val="0"/>
                </a:spcAft>
                <a:buClrTx/>
                <a:buSzTx/>
                <a:buFontTx/>
                <a:buNone/>
                <a:tabLst/>
                <a:defRPr/>
              </a:pPr>
              <a:t>13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3681235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a:t>The local guys CFA fight the fire initially.</a:t>
            </a:r>
            <a:r>
              <a:rPr lang="en-AU" baseline="0" dirty="0"/>
              <a:t>  They call in other local voluntary firefighters from home and work.  After a few days they need to be replaced with more firefighters</a:t>
            </a:r>
            <a:endParaRPr lang="en-AU" dirty="0"/>
          </a:p>
        </p:txBody>
      </p:sp>
    </p:spTree>
    <p:extLst>
      <p:ext uri="{BB962C8B-B14F-4D97-AF65-F5344CB8AC3E}">
        <p14:creationId xmlns:p14="http://schemas.microsoft.com/office/powerpoint/2010/main" val="310840879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1828619" rtl="0" eaLnBrk="1" fontAlgn="auto" latinLnBrk="0" hangingPunct="1">
              <a:lnSpc>
                <a:spcPct val="100000"/>
              </a:lnSpc>
              <a:spcBef>
                <a:spcPts val="0"/>
              </a:spcBef>
              <a:spcAft>
                <a:spcPts val="0"/>
              </a:spcAft>
              <a:buClrTx/>
              <a:buSzTx/>
              <a:buFontTx/>
              <a:buNone/>
              <a:tabLst/>
              <a:defRPr/>
            </a:pPr>
            <a:r>
              <a:rPr lang="en-US" sz="2400" b="0" i="0" kern="1200" dirty="0">
                <a:solidFill>
                  <a:schemeClr val="tx1"/>
                </a:solidFill>
                <a:effectLst/>
                <a:latin typeface="+mn-lt"/>
                <a:ea typeface="+mn-ea"/>
                <a:cs typeface="+mn-cs"/>
              </a:rPr>
              <a:t>Neutrophils are seen early in the acute inflammatory response. These are a type of blood white cell that sniff out and go to sites of injury. They are the cells that normally attack bacteria but try and destroy the implant by release of enzymes. The neutrophils </a:t>
            </a:r>
            <a:r>
              <a:rPr lang="en-US" sz="2400" b="0" i="0" kern="1200" dirty="0" err="1">
                <a:solidFill>
                  <a:schemeClr val="tx1"/>
                </a:solidFill>
                <a:effectLst/>
                <a:latin typeface="+mn-lt"/>
                <a:ea typeface="+mn-ea"/>
                <a:cs typeface="+mn-cs"/>
              </a:rPr>
              <a:t>realise</a:t>
            </a:r>
            <a:r>
              <a:rPr lang="en-US" sz="2400" b="0" i="0" kern="1200" dirty="0">
                <a:solidFill>
                  <a:schemeClr val="tx1"/>
                </a:solidFill>
                <a:effectLst/>
                <a:latin typeface="+mn-lt"/>
                <a:ea typeface="+mn-ea"/>
                <a:cs typeface="+mn-cs"/>
              </a:rPr>
              <a:t> they are ineffective after a few days and leave the job to the macrophages</a:t>
            </a:r>
            <a:r>
              <a:rPr lang="en-US" sz="2400" b="0" i="0" kern="1200" baseline="0" dirty="0">
                <a:solidFill>
                  <a:schemeClr val="tx1"/>
                </a:solidFill>
                <a:effectLst/>
                <a:latin typeface="+mn-lt"/>
                <a:ea typeface="+mn-ea"/>
                <a:cs typeface="+mn-cs"/>
              </a:rPr>
              <a:t> (career firefighters)</a:t>
            </a:r>
            <a:endParaRPr lang="en-AU" dirty="0"/>
          </a:p>
        </p:txBody>
      </p:sp>
      <p:sp>
        <p:nvSpPr>
          <p:cNvPr id="4" name="Slide Number Placeholder 3"/>
          <p:cNvSpPr>
            <a:spLocks noGrp="1"/>
          </p:cNvSpPr>
          <p:nvPr>
            <p:ph type="sldNum" sz="quarter" idx="10"/>
          </p:nvPr>
        </p:nvSpPr>
        <p:spPr/>
        <p:txBody>
          <a:bodyPr/>
          <a:lstStyle/>
          <a:p>
            <a:pPr marL="0" marR="0" lvl="0" indent="0" algn="r" defTabSz="1828619" rtl="0" eaLnBrk="1" fontAlgn="auto" latinLnBrk="0" hangingPunct="1">
              <a:lnSpc>
                <a:spcPct val="100000"/>
              </a:lnSpc>
              <a:spcBef>
                <a:spcPts val="0"/>
              </a:spcBef>
              <a:spcAft>
                <a:spcPts val="0"/>
              </a:spcAft>
              <a:buClrTx/>
              <a:buSzTx/>
              <a:buFontTx/>
              <a:buNone/>
              <a:tabLst/>
              <a:defRPr/>
            </a:pPr>
            <a:fld id="{65BCF5F5-07A2-F242-B64F-122FA92D8707}"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1828619" rtl="0" eaLnBrk="1" fontAlgn="auto" latinLnBrk="0" hangingPunct="1">
                <a:lnSpc>
                  <a:spcPct val="100000"/>
                </a:lnSpc>
                <a:spcBef>
                  <a:spcPts val="0"/>
                </a:spcBef>
                <a:spcAft>
                  <a:spcPts val="0"/>
                </a:spcAft>
                <a:buClrTx/>
                <a:buSzTx/>
                <a:buFontTx/>
                <a:buNone/>
                <a:tabLst/>
                <a:defRPr/>
              </a:pPr>
              <a:t>15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6761591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x" preserve="1">
  <p:cSld name="Title - Top copy">
    <p:spTree>
      <p:nvGrpSpPr>
        <p:cNvPr id="1" name=""/>
        <p:cNvGrpSpPr/>
        <p:nvPr/>
      </p:nvGrpSpPr>
      <p:grpSpPr>
        <a:xfrm>
          <a:off x="0" y="0"/>
          <a:ext cx="0" cy="0"/>
          <a:chOff x="0" y="0"/>
          <a:chExt cx="0" cy="0"/>
        </a:xfrm>
      </p:grpSpPr>
      <p:sp>
        <p:nvSpPr>
          <p:cNvPr id="33" name="Enter your subtitle here…"/>
          <p:cNvSpPr txBox="1">
            <a:spLocks noGrp="1"/>
          </p:cNvSpPr>
          <p:nvPr>
            <p:ph type="body" sz="half" idx="13"/>
          </p:nvPr>
        </p:nvSpPr>
        <p:spPr>
          <a:xfrm>
            <a:off x="2209136" y="3053402"/>
            <a:ext cx="19965728" cy="6527801"/>
          </a:xfrm>
          <a:prstGeom prst="rect">
            <a:avLst/>
          </a:prstGeom>
        </p:spPr>
        <p:txBody>
          <a:bodyPr anchor="t">
            <a:spAutoFit/>
          </a:bodyPr>
          <a:lstStyle/>
          <a:p>
            <a:pPr marL="0" indent="0">
              <a:spcBef>
                <a:spcPts val="0"/>
              </a:spcBef>
              <a:buClrTx/>
              <a:buSzTx/>
              <a:buNone/>
              <a:defRPr sz="3400">
                <a:solidFill>
                  <a:srgbClr val="A38546"/>
                </a:solidFill>
                <a:latin typeface="+mn-lt"/>
                <a:ea typeface="+mn-ea"/>
                <a:cs typeface="+mn-cs"/>
                <a:sym typeface="Avenir Medium"/>
              </a:defRPr>
            </a:pPr>
            <a:r>
              <a:t>Enter your subtitle here</a:t>
            </a:r>
          </a:p>
          <a:p>
            <a:pPr marL="0" indent="0">
              <a:spcBef>
                <a:spcPts val="0"/>
              </a:spcBef>
              <a:buClrTx/>
              <a:buSzTx/>
              <a:buNone/>
              <a:defRPr sz="3400"/>
            </a:pPr>
            <a:r>
              <a:t>Enter your text here</a:t>
            </a:r>
          </a:p>
          <a:p>
            <a:pPr marL="0" indent="0">
              <a:spcBef>
                <a:spcPts val="0"/>
              </a:spcBef>
              <a:buClrTx/>
              <a:buSzTx/>
              <a:buNone/>
              <a:defRPr sz="3400"/>
            </a:pPr>
            <a:endParaRPr/>
          </a:p>
          <a:p>
            <a:pPr marL="0" indent="0">
              <a:spcBef>
                <a:spcPts val="0"/>
              </a:spcBef>
              <a:buClrTx/>
              <a:buSzTx/>
              <a:buNone/>
              <a:defRPr sz="3400">
                <a:solidFill>
                  <a:srgbClr val="A38546"/>
                </a:solidFill>
                <a:latin typeface="+mn-lt"/>
                <a:ea typeface="+mn-ea"/>
                <a:cs typeface="+mn-cs"/>
                <a:sym typeface="Avenir Medium"/>
              </a:defRPr>
            </a:pPr>
            <a:r>
              <a:t>Enter your subtitle here</a:t>
            </a:r>
          </a:p>
          <a:p>
            <a:pPr marL="0" indent="0">
              <a:spcBef>
                <a:spcPts val="0"/>
              </a:spcBef>
              <a:buClrTx/>
              <a:buSzTx/>
              <a:buNone/>
              <a:defRPr sz="3400"/>
            </a:pPr>
            <a:r>
              <a:t>Enter your text here</a:t>
            </a:r>
          </a:p>
          <a:p>
            <a:pPr marL="0" indent="0">
              <a:spcBef>
                <a:spcPts val="0"/>
              </a:spcBef>
              <a:buClrTx/>
              <a:buSzTx/>
              <a:buNone/>
              <a:defRPr sz="3400"/>
            </a:pPr>
            <a:endParaRPr/>
          </a:p>
          <a:p>
            <a:pPr marL="0" indent="0">
              <a:spcBef>
                <a:spcPts val="0"/>
              </a:spcBef>
              <a:buClrTx/>
              <a:buSzTx/>
              <a:buNone/>
              <a:defRPr sz="3400">
                <a:solidFill>
                  <a:srgbClr val="A38546"/>
                </a:solidFill>
                <a:latin typeface="+mn-lt"/>
                <a:ea typeface="+mn-ea"/>
                <a:cs typeface="+mn-cs"/>
                <a:sym typeface="Avenir Medium"/>
              </a:defRPr>
            </a:pPr>
            <a:r>
              <a:t>Enter your subtitle here</a:t>
            </a:r>
          </a:p>
          <a:p>
            <a:pPr marL="0" indent="0">
              <a:spcBef>
                <a:spcPts val="0"/>
              </a:spcBef>
              <a:buClrTx/>
              <a:buSzTx/>
              <a:buNone/>
              <a:defRPr sz="3400"/>
            </a:pPr>
            <a:r>
              <a:t>Enter your text here</a:t>
            </a:r>
          </a:p>
          <a:p>
            <a:pPr marL="0" indent="0">
              <a:spcBef>
                <a:spcPts val="0"/>
              </a:spcBef>
              <a:buClrTx/>
              <a:buSzTx/>
              <a:buNone/>
              <a:defRPr sz="3400"/>
            </a:pPr>
            <a:endParaRPr/>
          </a:p>
          <a:p>
            <a:pPr marL="0" indent="0">
              <a:spcBef>
                <a:spcPts val="0"/>
              </a:spcBef>
              <a:buClrTx/>
              <a:buSzTx/>
              <a:buNone/>
              <a:defRPr sz="3400">
                <a:solidFill>
                  <a:srgbClr val="A38546"/>
                </a:solidFill>
                <a:latin typeface="+mn-lt"/>
                <a:ea typeface="+mn-ea"/>
                <a:cs typeface="+mn-cs"/>
                <a:sym typeface="Avenir Medium"/>
              </a:defRPr>
            </a:pPr>
            <a:r>
              <a:t>Enter your subtitle here</a:t>
            </a:r>
          </a:p>
          <a:p>
            <a:pPr marL="0" indent="0">
              <a:spcBef>
                <a:spcPts val="0"/>
              </a:spcBef>
              <a:buClrTx/>
              <a:buSzTx/>
              <a:buNone/>
              <a:defRPr sz="3400"/>
            </a:pPr>
            <a:r>
              <a:t>Enter your text here</a:t>
            </a:r>
          </a:p>
        </p:txBody>
      </p:sp>
      <p:sp>
        <p:nvSpPr>
          <p:cNvPr id="34" name="Enter your title here"/>
          <p:cNvSpPr txBox="1">
            <a:spLocks noGrp="1"/>
          </p:cNvSpPr>
          <p:nvPr>
            <p:ph type="body" sz="quarter" idx="14"/>
          </p:nvPr>
        </p:nvSpPr>
        <p:spPr>
          <a:xfrm>
            <a:off x="0" y="440325"/>
            <a:ext cx="24384001" cy="1143001"/>
          </a:xfrm>
          <a:prstGeom prst="rect">
            <a:avLst/>
          </a:prstGeom>
        </p:spPr>
        <p:txBody>
          <a:bodyPr>
            <a:spAutoFit/>
          </a:bodyPr>
          <a:lstStyle>
            <a:lvl1pPr marL="0" indent="0" algn="ctr">
              <a:spcBef>
                <a:spcPts val="0"/>
              </a:spcBef>
              <a:buClrTx/>
              <a:buSzTx/>
              <a:buNone/>
              <a:defRPr sz="6000">
                <a:solidFill>
                  <a:srgbClr val="FFFFFF"/>
                </a:solidFill>
              </a:defRPr>
            </a:lvl1pPr>
          </a:lstStyle>
          <a:p>
            <a:r>
              <a:t>Enter your title here</a:t>
            </a:r>
          </a:p>
        </p:txBody>
      </p:sp>
      <p:sp>
        <p:nvSpPr>
          <p:cNvPr id="35" name="Slide Number"/>
          <p:cNvSpPr txBox="1">
            <a:spLocks noGrp="1"/>
          </p:cNvSpPr>
          <p:nvPr>
            <p:ph type="sldNum" sz="quarter" idx="2"/>
          </p:nvPr>
        </p:nvSpPr>
        <p:spPr>
          <a:xfrm>
            <a:off x="11950790" y="13049250"/>
            <a:ext cx="431293" cy="520700"/>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4_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342081597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5_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240230109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6_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301503913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7_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231081847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tx">
  <p:cSld name="Title &amp; Bullets Purple">
    <p:bg>
      <p:bgPr>
        <a:gradFill flip="none" rotWithShape="1">
          <a:gsLst>
            <a:gs pos="0">
              <a:srgbClr val="6E0072"/>
            </a:gs>
            <a:gs pos="100000">
              <a:srgbClr val="6E0072"/>
            </a:gs>
          </a:gsLst>
          <a:lin ang="5400000" scaled="0"/>
        </a:gradFill>
        <a:effectLst/>
      </p:bgPr>
    </p:bg>
    <p:spTree>
      <p:nvGrpSpPr>
        <p:cNvPr id="1" name=""/>
        <p:cNvGrpSpPr/>
        <p:nvPr/>
      </p:nvGrpSpPr>
      <p:grpSpPr>
        <a:xfrm>
          <a:off x="0" y="0"/>
          <a:ext cx="0" cy="0"/>
          <a:chOff x="0" y="0"/>
          <a:chExt cx="0" cy="0"/>
        </a:xfrm>
      </p:grpSpPr>
      <p:sp>
        <p:nvSpPr>
          <p:cNvPr id="92" name="Title Text"/>
          <p:cNvSpPr txBox="1">
            <a:spLocks noGrp="1"/>
          </p:cNvSpPr>
          <p:nvPr>
            <p:ph type="title"/>
          </p:nvPr>
        </p:nvSpPr>
        <p:spPr>
          <a:xfrm>
            <a:off x="1231900" y="863600"/>
            <a:ext cx="21907500" cy="2006600"/>
          </a:xfrm>
          <a:prstGeom prst="rect">
            <a:avLst/>
          </a:prstGeom>
        </p:spPr>
        <p:txBody>
          <a:bodyPr/>
          <a:lstStyle>
            <a:lvl1pPr algn="l">
              <a:defRPr>
                <a:solidFill>
                  <a:srgbClr val="FFFFFF"/>
                </a:solidFill>
              </a:defRPr>
            </a:lvl1pPr>
          </a:lstStyle>
          <a:p>
            <a:r>
              <a:t>Title Text</a:t>
            </a:r>
          </a:p>
        </p:txBody>
      </p:sp>
      <p:sp>
        <p:nvSpPr>
          <p:cNvPr id="93" name="Body Level One…"/>
          <p:cNvSpPr txBox="1">
            <a:spLocks noGrp="1"/>
          </p:cNvSpPr>
          <p:nvPr>
            <p:ph type="body" idx="1"/>
          </p:nvPr>
        </p:nvSpPr>
        <p:spPr>
          <a:prstGeom prst="rect">
            <a:avLst/>
          </a:prstGeom>
        </p:spPr>
        <p:txBody>
          <a:bodyPr/>
          <a:lstStyle>
            <a:lvl1pPr>
              <a:buClr>
                <a:srgbClr val="FFFFFF"/>
              </a:buClr>
            </a:lvl1pPr>
            <a:lvl2pPr>
              <a:buClr>
                <a:srgbClr val="FFFFFF"/>
              </a:buClr>
            </a:lvl2pPr>
            <a:lvl3pPr>
              <a:buClr>
                <a:srgbClr val="FFFFFF"/>
              </a:buClr>
            </a:lvl3pPr>
            <a:lvl4pPr>
              <a:buClr>
                <a:srgbClr val="FFFFFF"/>
              </a:buClr>
            </a:lvl4pPr>
            <a:lvl5pPr>
              <a:buClr>
                <a:srgbClr val="FFFFFF"/>
              </a:buClr>
            </a:lvl5pPr>
          </a:lstStyle>
          <a:p>
            <a:r>
              <a:t>Body Level One</a:t>
            </a:r>
          </a:p>
          <a:p>
            <a:pPr lvl="1"/>
            <a:r>
              <a:t>Body Level Two</a:t>
            </a:r>
          </a:p>
          <a:p>
            <a:pPr lvl="2"/>
            <a:r>
              <a:t>Body Level Three</a:t>
            </a:r>
          </a:p>
          <a:p>
            <a:pPr lvl="3"/>
            <a:r>
              <a:t>Body Level Four</a:t>
            </a:r>
          </a:p>
          <a:p>
            <a:pPr lvl="4"/>
            <a:r>
              <a:t>Body Level Five</a:t>
            </a:r>
          </a:p>
        </p:txBody>
      </p:sp>
      <p:pic>
        <p:nvPicPr>
          <p:cNvPr id="94" name="MotivaImplants® Logo White" descr="MotivaImplants® Logo White"/>
          <p:cNvPicPr>
            <a:picLocks noChangeAspect="1"/>
          </p:cNvPicPr>
          <p:nvPr/>
        </p:nvPicPr>
        <p:blipFill>
          <a:blip r:embed="rId2">
            <a:extLst/>
          </a:blip>
          <a:srcRect r="70893"/>
          <a:stretch>
            <a:fillRect/>
          </a:stretch>
        </p:blipFill>
        <p:spPr>
          <a:xfrm>
            <a:off x="23123931" y="537926"/>
            <a:ext cx="742538" cy="854944"/>
          </a:xfrm>
          <a:prstGeom prst="rect">
            <a:avLst/>
          </a:prstGeom>
          <a:ln w="12700">
            <a:miter lim="400000"/>
          </a:ln>
        </p:spPr>
      </p:pic>
      <p:sp>
        <p:nvSpPr>
          <p:cNvPr id="95" name="Slide Number"/>
          <p:cNvSpPr txBox="1">
            <a:spLocks noGrp="1"/>
          </p:cNvSpPr>
          <p:nvPr>
            <p:ph type="sldNum" sz="quarter" idx="2"/>
          </p:nvPr>
        </p:nvSpPr>
        <p:spPr>
          <a:prstGeom prst="rect">
            <a:avLst/>
          </a:prstGeom>
        </p:spPr>
        <p:txBody>
          <a:bodyPr/>
          <a:lstStyle/>
          <a:p>
            <a:fld id="{86CB4B4D-7CA3-9044-876B-883B54F8677D}" type="slidenum">
              <a:t>‹#›</a:t>
            </a:fld>
            <a:endParaRPr/>
          </a:p>
        </p:txBody>
      </p:sp>
      <p:pic>
        <p:nvPicPr>
          <p:cNvPr id="7" name="Picture 6">
            <a:extLst>
              <a:ext uri="{FF2B5EF4-FFF2-40B4-BE49-F238E27FC236}">
                <a16:creationId xmlns:a16="http://schemas.microsoft.com/office/drawing/2014/main" id="{AC62A85D-9DE8-4185-A8DA-3E9C8461CD85}"/>
              </a:ext>
            </a:extLst>
          </p:cNvPr>
          <p:cNvPicPr>
            <a:picLocks noChangeAspect="1"/>
          </p:cNvPicPr>
          <p:nvPr userDrawn="1"/>
        </p:nvPicPr>
        <p:blipFill>
          <a:blip r:embed="rId3"/>
          <a:stretch>
            <a:fillRect/>
          </a:stretch>
        </p:blipFill>
        <p:spPr>
          <a:xfrm>
            <a:off x="20563839" y="537927"/>
            <a:ext cx="2265970" cy="852602"/>
          </a:xfrm>
          <a:prstGeom prst="rect">
            <a:avLst/>
          </a:prstGeom>
        </p:spPr>
      </p:pic>
    </p:spTree>
    <p:extLst>
      <p:ext uri="{BB962C8B-B14F-4D97-AF65-F5344CB8AC3E}">
        <p14:creationId xmlns:p14="http://schemas.microsoft.com/office/powerpoint/2010/main" val="3598672373"/>
      </p:ext>
    </p:extLst>
  </p:cSld>
  <p:clrMapOvr>
    <a:masterClrMapping/>
  </p:clrMapOvr>
  <p:transition spd="med"/>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itle Slide">
    <p:bg>
      <p:bgPr>
        <a:solidFill>
          <a:srgbClr val="5E265E"/>
        </a:solidFill>
        <a:effectLst/>
      </p:bgPr>
    </p:bg>
    <p:spTree>
      <p:nvGrpSpPr>
        <p:cNvPr id="1" name=""/>
        <p:cNvGrpSpPr/>
        <p:nvPr/>
      </p:nvGrpSpPr>
      <p:grpSpPr>
        <a:xfrm>
          <a:off x="0" y="0"/>
          <a:ext cx="0" cy="0"/>
          <a:chOff x="0" y="0"/>
          <a:chExt cx="0" cy="0"/>
        </a:xfrm>
      </p:grpSpPr>
      <p:cxnSp>
        <p:nvCxnSpPr>
          <p:cNvPr id="7" name="Straight Connector 6">
            <a:extLst>
              <a:ext uri="{FF2B5EF4-FFF2-40B4-BE49-F238E27FC236}">
                <a16:creationId xmlns:a16="http://schemas.microsoft.com/office/drawing/2014/main" id="{2E543420-49C4-2B47-A2EF-180EEF1F7878}"/>
              </a:ext>
            </a:extLst>
          </p:cNvPr>
          <p:cNvCxnSpPr/>
          <p:nvPr userDrawn="1"/>
        </p:nvCxnSpPr>
        <p:spPr>
          <a:xfrm>
            <a:off x="1063325" y="12803371"/>
            <a:ext cx="23322262" cy="0"/>
          </a:xfrm>
          <a:prstGeom prst="line">
            <a:avLst/>
          </a:prstGeom>
          <a:ln w="3175">
            <a:solidFill>
              <a:schemeClr val="bg1"/>
            </a:solidFill>
          </a:ln>
        </p:spPr>
        <p:style>
          <a:lnRef idx="1">
            <a:schemeClr val="accent6"/>
          </a:lnRef>
          <a:fillRef idx="0">
            <a:schemeClr val="accent6"/>
          </a:fillRef>
          <a:effectRef idx="0">
            <a:schemeClr val="accent6"/>
          </a:effectRef>
          <a:fontRef idx="minor">
            <a:schemeClr val="tx1"/>
          </a:fontRef>
        </p:style>
      </p:cxnSp>
    </p:spTree>
    <p:extLst>
      <p:ext uri="{BB962C8B-B14F-4D97-AF65-F5344CB8AC3E}">
        <p14:creationId xmlns:p14="http://schemas.microsoft.com/office/powerpoint/2010/main" val="391645223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348200072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Tree>
    <p:extLst>
      <p:ext uri="{BB962C8B-B14F-4D97-AF65-F5344CB8AC3E}">
        <p14:creationId xmlns:p14="http://schemas.microsoft.com/office/powerpoint/2010/main" val="188290314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361012885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Tree>
    <p:extLst>
      <p:ext uri="{BB962C8B-B14F-4D97-AF65-F5344CB8AC3E}">
        <p14:creationId xmlns:p14="http://schemas.microsoft.com/office/powerpoint/2010/main" val="338420758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tx" preserve="1">
  <p:cSld name="Title &amp; Bullets copy">
    <p:spTree>
      <p:nvGrpSpPr>
        <p:cNvPr id="1" name=""/>
        <p:cNvGrpSpPr/>
        <p:nvPr/>
      </p:nvGrpSpPr>
      <p:grpSpPr>
        <a:xfrm>
          <a:off x="0" y="0"/>
          <a:ext cx="0" cy="0"/>
          <a:chOff x="0" y="0"/>
          <a:chExt cx="0" cy="0"/>
        </a:xfrm>
      </p:grpSpPr>
      <p:sp>
        <p:nvSpPr>
          <p:cNvPr id="52" name="Enter your subtitle here…"/>
          <p:cNvSpPr txBox="1">
            <a:spLocks noGrp="1"/>
          </p:cNvSpPr>
          <p:nvPr>
            <p:ph type="body" sz="half" idx="13"/>
          </p:nvPr>
        </p:nvSpPr>
        <p:spPr>
          <a:xfrm>
            <a:off x="2209136" y="3053402"/>
            <a:ext cx="19965728" cy="6527801"/>
          </a:xfrm>
          <a:prstGeom prst="rect">
            <a:avLst/>
          </a:prstGeom>
        </p:spPr>
        <p:txBody>
          <a:bodyPr anchor="t">
            <a:spAutoFit/>
          </a:bodyPr>
          <a:lstStyle/>
          <a:p>
            <a:pPr marL="0" indent="0">
              <a:spcBef>
                <a:spcPts val="0"/>
              </a:spcBef>
              <a:buClrTx/>
              <a:buSzTx/>
              <a:buNone/>
              <a:defRPr sz="3400">
                <a:solidFill>
                  <a:srgbClr val="5E275E"/>
                </a:solidFill>
                <a:latin typeface="+mn-lt"/>
                <a:ea typeface="+mn-ea"/>
                <a:cs typeface="+mn-cs"/>
                <a:sym typeface="Avenir Medium"/>
              </a:defRPr>
            </a:pPr>
            <a:r>
              <a:t>Enter your subtitle here</a:t>
            </a:r>
          </a:p>
          <a:p>
            <a:pPr marL="0" indent="0">
              <a:spcBef>
                <a:spcPts val="0"/>
              </a:spcBef>
              <a:buClrTx/>
              <a:buSzTx/>
              <a:buNone/>
              <a:defRPr sz="3400"/>
            </a:pPr>
            <a:r>
              <a:t>Enter your text here</a:t>
            </a:r>
          </a:p>
          <a:p>
            <a:pPr marL="0" indent="0">
              <a:spcBef>
                <a:spcPts val="0"/>
              </a:spcBef>
              <a:buClrTx/>
              <a:buSzTx/>
              <a:buNone/>
              <a:defRPr sz="3400"/>
            </a:pPr>
            <a:endParaRPr/>
          </a:p>
          <a:p>
            <a:pPr marL="0" indent="0">
              <a:spcBef>
                <a:spcPts val="0"/>
              </a:spcBef>
              <a:buClrTx/>
              <a:buSzTx/>
              <a:buNone/>
              <a:defRPr sz="3400">
                <a:solidFill>
                  <a:srgbClr val="5E275E"/>
                </a:solidFill>
                <a:latin typeface="+mn-lt"/>
                <a:ea typeface="+mn-ea"/>
                <a:cs typeface="+mn-cs"/>
                <a:sym typeface="Avenir Medium"/>
              </a:defRPr>
            </a:pPr>
            <a:r>
              <a:t>Enter your subtitle here</a:t>
            </a:r>
          </a:p>
          <a:p>
            <a:pPr marL="0" indent="0">
              <a:spcBef>
                <a:spcPts val="0"/>
              </a:spcBef>
              <a:buClrTx/>
              <a:buSzTx/>
              <a:buNone/>
              <a:defRPr sz="3400"/>
            </a:pPr>
            <a:r>
              <a:t>Enter your text here</a:t>
            </a:r>
          </a:p>
          <a:p>
            <a:pPr marL="0" indent="0">
              <a:spcBef>
                <a:spcPts val="0"/>
              </a:spcBef>
              <a:buClrTx/>
              <a:buSzTx/>
              <a:buNone/>
              <a:defRPr sz="3400"/>
            </a:pPr>
            <a:endParaRPr/>
          </a:p>
          <a:p>
            <a:pPr marL="0" indent="0">
              <a:spcBef>
                <a:spcPts val="0"/>
              </a:spcBef>
              <a:buClrTx/>
              <a:buSzTx/>
              <a:buNone/>
              <a:defRPr sz="3400">
                <a:solidFill>
                  <a:srgbClr val="5E275E"/>
                </a:solidFill>
                <a:latin typeface="+mn-lt"/>
                <a:ea typeface="+mn-ea"/>
                <a:cs typeface="+mn-cs"/>
                <a:sym typeface="Avenir Medium"/>
              </a:defRPr>
            </a:pPr>
            <a:r>
              <a:t>Enter your subtitle here</a:t>
            </a:r>
          </a:p>
          <a:p>
            <a:pPr marL="0" indent="0">
              <a:spcBef>
                <a:spcPts val="0"/>
              </a:spcBef>
              <a:buClrTx/>
              <a:buSzTx/>
              <a:buNone/>
              <a:defRPr sz="3400"/>
            </a:pPr>
            <a:r>
              <a:t>Enter your text here</a:t>
            </a:r>
          </a:p>
          <a:p>
            <a:pPr marL="0" indent="0">
              <a:spcBef>
                <a:spcPts val="0"/>
              </a:spcBef>
              <a:buClrTx/>
              <a:buSzTx/>
              <a:buNone/>
              <a:defRPr sz="3400"/>
            </a:pPr>
            <a:endParaRPr/>
          </a:p>
          <a:p>
            <a:pPr marL="0" indent="0">
              <a:spcBef>
                <a:spcPts val="0"/>
              </a:spcBef>
              <a:buClrTx/>
              <a:buSzTx/>
              <a:buNone/>
              <a:defRPr sz="3400">
                <a:solidFill>
                  <a:srgbClr val="5E275E"/>
                </a:solidFill>
                <a:latin typeface="+mn-lt"/>
                <a:ea typeface="+mn-ea"/>
                <a:cs typeface="+mn-cs"/>
                <a:sym typeface="Avenir Medium"/>
              </a:defRPr>
            </a:pPr>
            <a:r>
              <a:t>Enter your subtitle here</a:t>
            </a:r>
          </a:p>
          <a:p>
            <a:pPr marL="0" indent="0">
              <a:spcBef>
                <a:spcPts val="0"/>
              </a:spcBef>
              <a:buClrTx/>
              <a:buSzTx/>
              <a:buNone/>
              <a:defRPr sz="3400"/>
            </a:pPr>
            <a:r>
              <a:t>Enter your text here</a:t>
            </a:r>
          </a:p>
        </p:txBody>
      </p:sp>
      <p:sp>
        <p:nvSpPr>
          <p:cNvPr id="53" name="Enter your title here"/>
          <p:cNvSpPr txBox="1">
            <a:spLocks noGrp="1"/>
          </p:cNvSpPr>
          <p:nvPr>
            <p:ph type="body" sz="quarter" idx="14"/>
          </p:nvPr>
        </p:nvSpPr>
        <p:spPr>
          <a:xfrm>
            <a:off x="-1" y="703531"/>
            <a:ext cx="24384001" cy="1143001"/>
          </a:xfrm>
          <a:prstGeom prst="rect">
            <a:avLst/>
          </a:prstGeom>
        </p:spPr>
        <p:txBody>
          <a:bodyPr>
            <a:spAutoFit/>
          </a:bodyPr>
          <a:lstStyle>
            <a:lvl1pPr marL="0" indent="0" algn="ctr">
              <a:spcBef>
                <a:spcPts val="0"/>
              </a:spcBef>
              <a:buClrTx/>
              <a:buSzTx/>
              <a:buNone/>
              <a:defRPr sz="6000">
                <a:solidFill>
                  <a:srgbClr val="5E275E"/>
                </a:solidFill>
              </a:defRPr>
            </a:lvl1pPr>
          </a:lstStyle>
          <a:p>
            <a:r>
              <a:t>Enter your title here</a:t>
            </a:r>
          </a:p>
        </p:txBody>
      </p:sp>
      <p:sp>
        <p:nvSpPr>
          <p:cNvPr id="55" name="Slide Number"/>
          <p:cNvSpPr txBox="1">
            <a:spLocks noGrp="1"/>
          </p:cNvSpPr>
          <p:nvPr>
            <p:ph type="sldNum" sz="quarter" idx="2"/>
          </p:nvPr>
        </p:nvSpPr>
        <p:spPr>
          <a:xfrm>
            <a:off x="11950790" y="13049250"/>
            <a:ext cx="431293" cy="520700"/>
          </a:xfrm>
          <a:prstGeom prst="rect">
            <a:avLst/>
          </a:prstGeom>
        </p:spPr>
        <p:txBody>
          <a:bodyPr/>
          <a:lstStyle/>
          <a:p>
            <a:fld id="{86CB4B4D-7CA3-9044-876B-883B54F8677D}" type="slidenum">
              <a:t>‹#›</a:t>
            </a:fld>
            <a:endParaRPr/>
          </a:p>
        </p:txBody>
      </p:sp>
      <p:cxnSp>
        <p:nvCxnSpPr>
          <p:cNvPr id="8" name="Straight Connector 7"/>
          <p:cNvCxnSpPr/>
          <p:nvPr userDrawn="1"/>
        </p:nvCxnSpPr>
        <p:spPr>
          <a:xfrm>
            <a:off x="1063256" y="12803372"/>
            <a:ext cx="23320744" cy="0"/>
          </a:xfrm>
          <a:prstGeom prst="line">
            <a:avLst/>
          </a:prstGeom>
          <a:ln w="3175">
            <a:solidFill>
              <a:schemeClr val="accent6">
                <a:lumMod val="50000"/>
              </a:schemeClr>
            </a:solidFill>
          </a:ln>
        </p:spPr>
        <p:style>
          <a:lnRef idx="1">
            <a:schemeClr val="accent6"/>
          </a:lnRef>
          <a:fillRef idx="0">
            <a:schemeClr val="accent6"/>
          </a:fillRef>
          <a:effectRef idx="0">
            <a:schemeClr val="accent6"/>
          </a:effectRef>
          <a:fontRef idx="minor">
            <a:schemeClr val="tx1"/>
          </a:fontRef>
        </p:style>
      </p:cxnSp>
    </p:spTree>
  </p:cSld>
  <p:clrMapOvr>
    <a:masterClrMapping/>
  </p:clrMapOvr>
  <p:transition spd="med"/>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Tree>
    <p:extLst>
      <p:ext uri="{BB962C8B-B14F-4D97-AF65-F5344CB8AC3E}">
        <p14:creationId xmlns:p14="http://schemas.microsoft.com/office/powerpoint/2010/main" val="341525996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91118120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Content with Caption">
    <p:spTree>
      <p:nvGrpSpPr>
        <p:cNvPr id="1" name=""/>
        <p:cNvGrpSpPr/>
        <p:nvPr/>
      </p:nvGrpSpPr>
      <p:grpSpPr>
        <a:xfrm>
          <a:off x="0" y="0"/>
          <a:ext cx="0" cy="0"/>
          <a:chOff x="0" y="0"/>
          <a:chExt cx="0" cy="0"/>
        </a:xfrm>
      </p:grpSpPr>
    </p:spTree>
    <p:extLst>
      <p:ext uri="{BB962C8B-B14F-4D97-AF65-F5344CB8AC3E}">
        <p14:creationId xmlns:p14="http://schemas.microsoft.com/office/powerpoint/2010/main" val="1020645654"/>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Picture with Caption">
    <p:spTree>
      <p:nvGrpSpPr>
        <p:cNvPr id="1" name=""/>
        <p:cNvGrpSpPr/>
        <p:nvPr/>
      </p:nvGrpSpPr>
      <p:grpSpPr>
        <a:xfrm>
          <a:off x="0" y="0"/>
          <a:ext cx="0" cy="0"/>
          <a:chOff x="0" y="0"/>
          <a:chExt cx="0" cy="0"/>
        </a:xfrm>
      </p:grpSpPr>
    </p:spTree>
    <p:extLst>
      <p:ext uri="{BB962C8B-B14F-4D97-AF65-F5344CB8AC3E}">
        <p14:creationId xmlns:p14="http://schemas.microsoft.com/office/powerpoint/2010/main" val="2960044780"/>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and Vertical Text">
    <p:spTree>
      <p:nvGrpSpPr>
        <p:cNvPr id="1" name=""/>
        <p:cNvGrpSpPr/>
        <p:nvPr/>
      </p:nvGrpSpPr>
      <p:grpSpPr>
        <a:xfrm>
          <a:off x="0" y="0"/>
          <a:ext cx="0" cy="0"/>
          <a:chOff x="0" y="0"/>
          <a:chExt cx="0" cy="0"/>
        </a:xfrm>
      </p:grpSpPr>
    </p:spTree>
    <p:extLst>
      <p:ext uri="{BB962C8B-B14F-4D97-AF65-F5344CB8AC3E}">
        <p14:creationId xmlns:p14="http://schemas.microsoft.com/office/powerpoint/2010/main" val="187788236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Vertical Title and Text">
    <p:spTree>
      <p:nvGrpSpPr>
        <p:cNvPr id="1" name=""/>
        <p:cNvGrpSpPr/>
        <p:nvPr/>
      </p:nvGrpSpPr>
      <p:grpSpPr>
        <a:xfrm>
          <a:off x="0" y="0"/>
          <a:ext cx="0" cy="0"/>
          <a:chOff x="0" y="0"/>
          <a:chExt cx="0" cy="0"/>
        </a:xfrm>
      </p:grpSpPr>
    </p:spTree>
    <p:extLst>
      <p:ext uri="{BB962C8B-B14F-4D97-AF65-F5344CB8AC3E}">
        <p14:creationId xmlns:p14="http://schemas.microsoft.com/office/powerpoint/2010/main" val="65199892"/>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x">
  <p:cSld name="Title - Top copy">
    <p:spTree>
      <p:nvGrpSpPr>
        <p:cNvPr id="1" name=""/>
        <p:cNvGrpSpPr/>
        <p:nvPr/>
      </p:nvGrpSpPr>
      <p:grpSpPr>
        <a:xfrm>
          <a:off x="0" y="0"/>
          <a:ext cx="0" cy="0"/>
          <a:chOff x="0" y="0"/>
          <a:chExt cx="0" cy="0"/>
        </a:xfrm>
      </p:grpSpPr>
      <p:sp>
        <p:nvSpPr>
          <p:cNvPr id="33" name="Enter your subtitle here…"/>
          <p:cNvSpPr txBox="1">
            <a:spLocks noGrp="1"/>
          </p:cNvSpPr>
          <p:nvPr>
            <p:ph type="body" sz="half" idx="13"/>
          </p:nvPr>
        </p:nvSpPr>
        <p:spPr>
          <a:xfrm>
            <a:off x="2209136" y="3053402"/>
            <a:ext cx="19965728" cy="6527801"/>
          </a:xfrm>
          <a:prstGeom prst="rect">
            <a:avLst/>
          </a:prstGeom>
        </p:spPr>
        <p:txBody>
          <a:bodyPr anchor="t">
            <a:spAutoFit/>
          </a:bodyPr>
          <a:lstStyle/>
          <a:p>
            <a:pPr marL="0" indent="0">
              <a:spcBef>
                <a:spcPts val="0"/>
              </a:spcBef>
              <a:buClrTx/>
              <a:buSzTx/>
              <a:buNone/>
              <a:defRPr sz="3400">
                <a:solidFill>
                  <a:srgbClr val="A38546"/>
                </a:solidFill>
                <a:latin typeface="+mn-lt"/>
                <a:ea typeface="+mn-ea"/>
                <a:cs typeface="+mn-cs"/>
                <a:sym typeface="Avenir Medium"/>
              </a:defRPr>
            </a:pPr>
            <a:r>
              <a:t>Enter your subtitle here</a:t>
            </a:r>
          </a:p>
          <a:p>
            <a:pPr marL="0" indent="0">
              <a:spcBef>
                <a:spcPts val="0"/>
              </a:spcBef>
              <a:buClrTx/>
              <a:buSzTx/>
              <a:buNone/>
              <a:defRPr sz="3400"/>
            </a:pPr>
            <a:r>
              <a:t>Enter your text here</a:t>
            </a:r>
          </a:p>
          <a:p>
            <a:pPr marL="0" indent="0">
              <a:spcBef>
                <a:spcPts val="0"/>
              </a:spcBef>
              <a:buClrTx/>
              <a:buSzTx/>
              <a:buNone/>
              <a:defRPr sz="3400"/>
            </a:pPr>
            <a:endParaRPr/>
          </a:p>
          <a:p>
            <a:pPr marL="0" indent="0">
              <a:spcBef>
                <a:spcPts val="0"/>
              </a:spcBef>
              <a:buClrTx/>
              <a:buSzTx/>
              <a:buNone/>
              <a:defRPr sz="3400">
                <a:solidFill>
                  <a:srgbClr val="A38546"/>
                </a:solidFill>
                <a:latin typeface="+mn-lt"/>
                <a:ea typeface="+mn-ea"/>
                <a:cs typeface="+mn-cs"/>
                <a:sym typeface="Avenir Medium"/>
              </a:defRPr>
            </a:pPr>
            <a:r>
              <a:t>Enter your subtitle here</a:t>
            </a:r>
          </a:p>
          <a:p>
            <a:pPr marL="0" indent="0">
              <a:spcBef>
                <a:spcPts val="0"/>
              </a:spcBef>
              <a:buClrTx/>
              <a:buSzTx/>
              <a:buNone/>
              <a:defRPr sz="3400"/>
            </a:pPr>
            <a:r>
              <a:t>Enter your text here</a:t>
            </a:r>
          </a:p>
          <a:p>
            <a:pPr marL="0" indent="0">
              <a:spcBef>
                <a:spcPts val="0"/>
              </a:spcBef>
              <a:buClrTx/>
              <a:buSzTx/>
              <a:buNone/>
              <a:defRPr sz="3400"/>
            </a:pPr>
            <a:endParaRPr/>
          </a:p>
          <a:p>
            <a:pPr marL="0" indent="0">
              <a:spcBef>
                <a:spcPts val="0"/>
              </a:spcBef>
              <a:buClrTx/>
              <a:buSzTx/>
              <a:buNone/>
              <a:defRPr sz="3400">
                <a:solidFill>
                  <a:srgbClr val="A38546"/>
                </a:solidFill>
                <a:latin typeface="+mn-lt"/>
                <a:ea typeface="+mn-ea"/>
                <a:cs typeface="+mn-cs"/>
                <a:sym typeface="Avenir Medium"/>
              </a:defRPr>
            </a:pPr>
            <a:r>
              <a:t>Enter your subtitle here</a:t>
            </a:r>
          </a:p>
          <a:p>
            <a:pPr marL="0" indent="0">
              <a:spcBef>
                <a:spcPts val="0"/>
              </a:spcBef>
              <a:buClrTx/>
              <a:buSzTx/>
              <a:buNone/>
              <a:defRPr sz="3400"/>
            </a:pPr>
            <a:r>
              <a:t>Enter your text here</a:t>
            </a:r>
          </a:p>
          <a:p>
            <a:pPr marL="0" indent="0">
              <a:spcBef>
                <a:spcPts val="0"/>
              </a:spcBef>
              <a:buClrTx/>
              <a:buSzTx/>
              <a:buNone/>
              <a:defRPr sz="3400"/>
            </a:pPr>
            <a:endParaRPr/>
          </a:p>
          <a:p>
            <a:pPr marL="0" indent="0">
              <a:spcBef>
                <a:spcPts val="0"/>
              </a:spcBef>
              <a:buClrTx/>
              <a:buSzTx/>
              <a:buNone/>
              <a:defRPr sz="3400">
                <a:solidFill>
                  <a:srgbClr val="A38546"/>
                </a:solidFill>
                <a:latin typeface="+mn-lt"/>
                <a:ea typeface="+mn-ea"/>
                <a:cs typeface="+mn-cs"/>
                <a:sym typeface="Avenir Medium"/>
              </a:defRPr>
            </a:pPr>
            <a:r>
              <a:t>Enter your subtitle here</a:t>
            </a:r>
          </a:p>
          <a:p>
            <a:pPr marL="0" indent="0">
              <a:spcBef>
                <a:spcPts val="0"/>
              </a:spcBef>
              <a:buClrTx/>
              <a:buSzTx/>
              <a:buNone/>
              <a:defRPr sz="3400"/>
            </a:pPr>
            <a:r>
              <a:t>Enter your text here</a:t>
            </a:r>
          </a:p>
        </p:txBody>
      </p:sp>
      <p:sp>
        <p:nvSpPr>
          <p:cNvPr id="34" name="Enter your title here"/>
          <p:cNvSpPr txBox="1">
            <a:spLocks noGrp="1"/>
          </p:cNvSpPr>
          <p:nvPr>
            <p:ph type="body" sz="quarter" idx="14"/>
          </p:nvPr>
        </p:nvSpPr>
        <p:spPr>
          <a:xfrm>
            <a:off x="0" y="440325"/>
            <a:ext cx="24384001" cy="1143001"/>
          </a:xfrm>
          <a:prstGeom prst="rect">
            <a:avLst/>
          </a:prstGeom>
        </p:spPr>
        <p:txBody>
          <a:bodyPr>
            <a:spAutoFit/>
          </a:bodyPr>
          <a:lstStyle>
            <a:lvl1pPr marL="0" indent="0" algn="ctr">
              <a:spcBef>
                <a:spcPts val="0"/>
              </a:spcBef>
              <a:buClrTx/>
              <a:buSzTx/>
              <a:buNone/>
              <a:defRPr sz="6000">
                <a:solidFill>
                  <a:srgbClr val="FFFFFF"/>
                </a:solidFill>
              </a:defRPr>
            </a:lvl1pPr>
          </a:lstStyle>
          <a:p>
            <a:r>
              <a:t>Enter your title here</a:t>
            </a:r>
          </a:p>
        </p:txBody>
      </p:sp>
      <p:sp>
        <p:nvSpPr>
          <p:cNvPr id="35" name="Slide Number"/>
          <p:cNvSpPr txBox="1">
            <a:spLocks noGrp="1"/>
          </p:cNvSpPr>
          <p:nvPr>
            <p:ph type="sldNum" sz="quarter" idx="2"/>
          </p:nvPr>
        </p:nvSpPr>
        <p:spPr>
          <a:xfrm>
            <a:off x="11950790" y="13049250"/>
            <a:ext cx="431293" cy="520700"/>
          </a:xfrm>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3026891006"/>
      </p:ext>
    </p:extLst>
  </p:cSld>
  <p:clrMapOvr>
    <a:masterClrMapping/>
  </p:clrMapOvr>
  <p:transition spd="med"/>
</p:sldLayout>
</file>

<file path=ppt/slideLayouts/slideLayout27.xml><?xml version="1.0" encoding="utf-8"?>
<p:sldLayout xmlns:a="http://schemas.openxmlformats.org/drawingml/2006/main" xmlns:r="http://schemas.openxmlformats.org/officeDocument/2006/relationships" xmlns:p="http://schemas.openxmlformats.org/presentationml/2006/main" type="tx" preserve="1">
  <p:cSld name="Title - Top copy">
    <p:spTree>
      <p:nvGrpSpPr>
        <p:cNvPr id="1" name=""/>
        <p:cNvGrpSpPr/>
        <p:nvPr/>
      </p:nvGrpSpPr>
      <p:grpSpPr>
        <a:xfrm>
          <a:off x="0" y="0"/>
          <a:ext cx="0" cy="0"/>
          <a:chOff x="0" y="0"/>
          <a:chExt cx="0" cy="0"/>
        </a:xfrm>
      </p:grpSpPr>
      <p:sp>
        <p:nvSpPr>
          <p:cNvPr id="33" name="Enter your subtitle here…"/>
          <p:cNvSpPr txBox="1">
            <a:spLocks noGrp="1"/>
          </p:cNvSpPr>
          <p:nvPr>
            <p:ph type="body" sz="half" idx="13"/>
          </p:nvPr>
        </p:nvSpPr>
        <p:spPr>
          <a:xfrm>
            <a:off x="2209136" y="3053403"/>
            <a:ext cx="19965728" cy="5847755"/>
          </a:xfrm>
          <a:prstGeom prst="rect">
            <a:avLst/>
          </a:prstGeom>
        </p:spPr>
        <p:txBody>
          <a:bodyPr anchor="t">
            <a:spAutoFit/>
          </a:bodyPr>
          <a:lstStyle>
            <a:lvl1pPr marL="0" indent="0">
              <a:spcBef>
                <a:spcPts val="0"/>
              </a:spcBef>
              <a:buClrTx/>
              <a:buSzTx/>
              <a:buNone/>
              <a:defRPr sz="3400">
                <a:solidFill>
                  <a:srgbClr val="A38546"/>
                </a:solidFill>
                <a:latin typeface="+mn-lt"/>
                <a:ea typeface="+mn-ea"/>
                <a:cs typeface="+mn-cs"/>
                <a:sym typeface="Avenir Medium"/>
              </a:defRPr>
            </a:lvl1pPr>
          </a:lstStyle>
          <a:p>
            <a:pPr marL="0" indent="0">
              <a:spcBef>
                <a:spcPts val="0"/>
              </a:spcBef>
              <a:buClrTx/>
              <a:buSzTx/>
              <a:buNone/>
              <a:defRPr sz="3400">
                <a:solidFill>
                  <a:srgbClr val="A38546"/>
                </a:solidFill>
                <a:latin typeface="+mn-lt"/>
                <a:ea typeface="+mn-ea"/>
                <a:cs typeface="+mn-cs"/>
                <a:sym typeface="Avenir Medium"/>
              </a:defRPr>
            </a:pPr>
            <a:r>
              <a:t>Enter your subtitle here</a:t>
            </a:r>
          </a:p>
          <a:p>
            <a:pPr marL="0" indent="0">
              <a:spcBef>
                <a:spcPts val="0"/>
              </a:spcBef>
              <a:buClrTx/>
              <a:buSzTx/>
              <a:buNone/>
              <a:defRPr sz="3400"/>
            </a:pPr>
            <a:r>
              <a:t>Enter your text here</a:t>
            </a:r>
          </a:p>
          <a:p>
            <a:pPr marL="0" indent="0">
              <a:spcBef>
                <a:spcPts val="0"/>
              </a:spcBef>
              <a:buClrTx/>
              <a:buSzTx/>
              <a:buNone/>
              <a:defRPr sz="3400"/>
            </a:pPr>
            <a:endParaRPr/>
          </a:p>
          <a:p>
            <a:pPr marL="0" indent="0">
              <a:spcBef>
                <a:spcPts val="0"/>
              </a:spcBef>
              <a:buClrTx/>
              <a:buSzTx/>
              <a:buNone/>
              <a:defRPr sz="3400">
                <a:solidFill>
                  <a:srgbClr val="A38546"/>
                </a:solidFill>
                <a:latin typeface="+mn-lt"/>
                <a:ea typeface="+mn-ea"/>
                <a:cs typeface="+mn-cs"/>
                <a:sym typeface="Avenir Medium"/>
              </a:defRPr>
            </a:pPr>
            <a:r>
              <a:t>Enter your subtitle here</a:t>
            </a:r>
          </a:p>
          <a:p>
            <a:pPr marL="0" indent="0">
              <a:spcBef>
                <a:spcPts val="0"/>
              </a:spcBef>
              <a:buClrTx/>
              <a:buSzTx/>
              <a:buNone/>
              <a:defRPr sz="3400"/>
            </a:pPr>
            <a:r>
              <a:t>Enter your text here</a:t>
            </a:r>
          </a:p>
          <a:p>
            <a:pPr marL="0" indent="0">
              <a:spcBef>
                <a:spcPts val="0"/>
              </a:spcBef>
              <a:buClrTx/>
              <a:buSzTx/>
              <a:buNone/>
              <a:defRPr sz="3400"/>
            </a:pPr>
            <a:endParaRPr/>
          </a:p>
          <a:p>
            <a:pPr marL="0" indent="0">
              <a:spcBef>
                <a:spcPts val="0"/>
              </a:spcBef>
              <a:buClrTx/>
              <a:buSzTx/>
              <a:buNone/>
              <a:defRPr sz="3400">
                <a:solidFill>
                  <a:srgbClr val="A38546"/>
                </a:solidFill>
                <a:latin typeface="+mn-lt"/>
                <a:ea typeface="+mn-ea"/>
                <a:cs typeface="+mn-cs"/>
                <a:sym typeface="Avenir Medium"/>
              </a:defRPr>
            </a:pPr>
            <a:r>
              <a:t>Enter your subtitle here</a:t>
            </a:r>
          </a:p>
          <a:p>
            <a:pPr marL="0" indent="0">
              <a:spcBef>
                <a:spcPts val="0"/>
              </a:spcBef>
              <a:buClrTx/>
              <a:buSzTx/>
              <a:buNone/>
              <a:defRPr sz="3400"/>
            </a:pPr>
            <a:r>
              <a:t>Enter your text here</a:t>
            </a:r>
          </a:p>
          <a:p>
            <a:pPr marL="0" indent="0">
              <a:spcBef>
                <a:spcPts val="0"/>
              </a:spcBef>
              <a:buClrTx/>
              <a:buSzTx/>
              <a:buNone/>
              <a:defRPr sz="3400"/>
            </a:pPr>
            <a:endParaRPr/>
          </a:p>
          <a:p>
            <a:pPr marL="0" indent="0">
              <a:spcBef>
                <a:spcPts val="0"/>
              </a:spcBef>
              <a:buClrTx/>
              <a:buSzTx/>
              <a:buNone/>
              <a:defRPr sz="3400">
                <a:solidFill>
                  <a:srgbClr val="A38546"/>
                </a:solidFill>
                <a:latin typeface="+mn-lt"/>
                <a:ea typeface="+mn-ea"/>
                <a:cs typeface="+mn-cs"/>
                <a:sym typeface="Avenir Medium"/>
              </a:defRPr>
            </a:pPr>
            <a:r>
              <a:t>Enter your subtitle here</a:t>
            </a:r>
          </a:p>
          <a:p>
            <a:pPr marL="0" indent="0">
              <a:spcBef>
                <a:spcPts val="0"/>
              </a:spcBef>
              <a:buClrTx/>
              <a:buSzTx/>
              <a:buNone/>
              <a:defRPr sz="3400"/>
            </a:pPr>
            <a:r>
              <a:t>Enter your text here</a:t>
            </a:r>
          </a:p>
        </p:txBody>
      </p:sp>
      <p:sp>
        <p:nvSpPr>
          <p:cNvPr id="34" name="Enter your title here"/>
          <p:cNvSpPr txBox="1">
            <a:spLocks noGrp="1"/>
          </p:cNvSpPr>
          <p:nvPr>
            <p:ph type="body" sz="quarter" idx="14"/>
          </p:nvPr>
        </p:nvSpPr>
        <p:spPr>
          <a:xfrm>
            <a:off x="1" y="440325"/>
            <a:ext cx="24384002" cy="1015663"/>
          </a:xfrm>
          <a:prstGeom prst="rect">
            <a:avLst/>
          </a:prstGeom>
        </p:spPr>
        <p:txBody>
          <a:bodyPr>
            <a:spAutoFit/>
          </a:bodyPr>
          <a:lstStyle>
            <a:lvl1pPr marL="0" indent="0" algn="ctr">
              <a:spcBef>
                <a:spcPts val="0"/>
              </a:spcBef>
              <a:buClrTx/>
              <a:buSzTx/>
              <a:buNone/>
              <a:defRPr sz="6000">
                <a:solidFill>
                  <a:srgbClr val="FFFFFF"/>
                </a:solidFill>
              </a:defRPr>
            </a:lvl1pPr>
          </a:lstStyle>
          <a:p>
            <a:r>
              <a:t>Enter your title here</a:t>
            </a:r>
          </a:p>
        </p:txBody>
      </p:sp>
      <p:sp>
        <p:nvSpPr>
          <p:cNvPr id="35" name="Slide Number"/>
          <p:cNvSpPr txBox="1">
            <a:spLocks noGrp="1"/>
          </p:cNvSpPr>
          <p:nvPr>
            <p:ph type="sldNum" sz="quarter" idx="2"/>
          </p:nvPr>
        </p:nvSpPr>
        <p:spPr>
          <a:xfrm>
            <a:off x="11950791" y="13049250"/>
            <a:ext cx="431294" cy="520700"/>
          </a:xfrm>
          <a:prstGeom prst="rect">
            <a:avLst/>
          </a:prstGeom>
        </p:spPr>
        <p:txBody>
          <a:bodyPr/>
          <a:lstStyle/>
          <a:p>
            <a:fld id="{86CB4B4D-7CA3-9044-876B-883B54F8677D}" type="slidenum">
              <a:rPr lang="en-AU" smtClean="0"/>
              <a:pPr/>
              <a:t>‹#›</a:t>
            </a:fld>
            <a:endParaRPr lang="en-AU"/>
          </a:p>
        </p:txBody>
      </p:sp>
    </p:spTree>
    <p:extLst>
      <p:ext uri="{BB962C8B-B14F-4D97-AF65-F5344CB8AC3E}">
        <p14:creationId xmlns:p14="http://schemas.microsoft.com/office/powerpoint/2010/main" val="2217443797"/>
      </p:ext>
    </p:extLst>
  </p:cSld>
  <p:clrMapOvr>
    <a:masterClrMapping/>
  </p:clrMapOvr>
  <p:transition spd="med"/>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type="tx" preserve="1">
  <p:cSld name="Title &amp; Bullets copy">
    <p:spTree>
      <p:nvGrpSpPr>
        <p:cNvPr id="1" name=""/>
        <p:cNvGrpSpPr/>
        <p:nvPr/>
      </p:nvGrpSpPr>
      <p:grpSpPr>
        <a:xfrm>
          <a:off x="0" y="0"/>
          <a:ext cx="0" cy="0"/>
          <a:chOff x="0" y="0"/>
          <a:chExt cx="0" cy="0"/>
        </a:xfrm>
      </p:grpSpPr>
      <p:sp>
        <p:nvSpPr>
          <p:cNvPr id="52" name="Enter your subtitle here…"/>
          <p:cNvSpPr txBox="1">
            <a:spLocks noGrp="1"/>
          </p:cNvSpPr>
          <p:nvPr>
            <p:ph type="body" sz="half" idx="13"/>
          </p:nvPr>
        </p:nvSpPr>
        <p:spPr>
          <a:xfrm>
            <a:off x="2209136" y="3053403"/>
            <a:ext cx="19965728" cy="5847755"/>
          </a:xfrm>
          <a:prstGeom prst="rect">
            <a:avLst/>
          </a:prstGeom>
        </p:spPr>
        <p:txBody>
          <a:bodyPr anchor="t">
            <a:spAutoFit/>
          </a:bodyPr>
          <a:lstStyle>
            <a:lvl1pPr marL="0" indent="0">
              <a:spcBef>
                <a:spcPts val="0"/>
              </a:spcBef>
              <a:buClrTx/>
              <a:buSzTx/>
              <a:buNone/>
              <a:defRPr sz="3400">
                <a:solidFill>
                  <a:srgbClr val="5E275E"/>
                </a:solidFill>
                <a:latin typeface="+mn-lt"/>
                <a:ea typeface="+mn-ea"/>
                <a:cs typeface="+mn-cs"/>
                <a:sym typeface="Avenir Medium"/>
              </a:defRPr>
            </a:lvl1pPr>
          </a:lstStyle>
          <a:p>
            <a:pPr marL="0" indent="0">
              <a:spcBef>
                <a:spcPts val="0"/>
              </a:spcBef>
              <a:buClrTx/>
              <a:buSzTx/>
              <a:buNone/>
              <a:defRPr sz="3400">
                <a:solidFill>
                  <a:srgbClr val="5E275E"/>
                </a:solidFill>
                <a:latin typeface="+mn-lt"/>
                <a:ea typeface="+mn-ea"/>
                <a:cs typeface="+mn-cs"/>
                <a:sym typeface="Avenir Medium"/>
              </a:defRPr>
            </a:pPr>
            <a:r>
              <a:t>Enter your subtitle here</a:t>
            </a:r>
          </a:p>
          <a:p>
            <a:pPr marL="0" indent="0">
              <a:spcBef>
                <a:spcPts val="0"/>
              </a:spcBef>
              <a:buClrTx/>
              <a:buSzTx/>
              <a:buNone/>
              <a:defRPr sz="3400"/>
            </a:pPr>
            <a:r>
              <a:t>Enter your text here</a:t>
            </a:r>
          </a:p>
          <a:p>
            <a:pPr marL="0" indent="0">
              <a:spcBef>
                <a:spcPts val="0"/>
              </a:spcBef>
              <a:buClrTx/>
              <a:buSzTx/>
              <a:buNone/>
              <a:defRPr sz="3400"/>
            </a:pPr>
            <a:endParaRPr/>
          </a:p>
          <a:p>
            <a:pPr marL="0" indent="0">
              <a:spcBef>
                <a:spcPts val="0"/>
              </a:spcBef>
              <a:buClrTx/>
              <a:buSzTx/>
              <a:buNone/>
              <a:defRPr sz="3400">
                <a:solidFill>
                  <a:srgbClr val="5E275E"/>
                </a:solidFill>
                <a:latin typeface="+mn-lt"/>
                <a:ea typeface="+mn-ea"/>
                <a:cs typeface="+mn-cs"/>
                <a:sym typeface="Avenir Medium"/>
              </a:defRPr>
            </a:pPr>
            <a:r>
              <a:t>Enter your subtitle here</a:t>
            </a:r>
          </a:p>
          <a:p>
            <a:pPr marL="0" indent="0">
              <a:spcBef>
                <a:spcPts val="0"/>
              </a:spcBef>
              <a:buClrTx/>
              <a:buSzTx/>
              <a:buNone/>
              <a:defRPr sz="3400"/>
            </a:pPr>
            <a:r>
              <a:t>Enter your text here</a:t>
            </a:r>
          </a:p>
          <a:p>
            <a:pPr marL="0" indent="0">
              <a:spcBef>
                <a:spcPts val="0"/>
              </a:spcBef>
              <a:buClrTx/>
              <a:buSzTx/>
              <a:buNone/>
              <a:defRPr sz="3400"/>
            </a:pPr>
            <a:endParaRPr/>
          </a:p>
          <a:p>
            <a:pPr marL="0" indent="0">
              <a:spcBef>
                <a:spcPts val="0"/>
              </a:spcBef>
              <a:buClrTx/>
              <a:buSzTx/>
              <a:buNone/>
              <a:defRPr sz="3400">
                <a:solidFill>
                  <a:srgbClr val="5E275E"/>
                </a:solidFill>
                <a:latin typeface="+mn-lt"/>
                <a:ea typeface="+mn-ea"/>
                <a:cs typeface="+mn-cs"/>
                <a:sym typeface="Avenir Medium"/>
              </a:defRPr>
            </a:pPr>
            <a:r>
              <a:t>Enter your subtitle here</a:t>
            </a:r>
          </a:p>
          <a:p>
            <a:pPr marL="0" indent="0">
              <a:spcBef>
                <a:spcPts val="0"/>
              </a:spcBef>
              <a:buClrTx/>
              <a:buSzTx/>
              <a:buNone/>
              <a:defRPr sz="3400"/>
            </a:pPr>
            <a:r>
              <a:t>Enter your text here</a:t>
            </a:r>
          </a:p>
          <a:p>
            <a:pPr marL="0" indent="0">
              <a:spcBef>
                <a:spcPts val="0"/>
              </a:spcBef>
              <a:buClrTx/>
              <a:buSzTx/>
              <a:buNone/>
              <a:defRPr sz="3400"/>
            </a:pPr>
            <a:endParaRPr/>
          </a:p>
          <a:p>
            <a:pPr marL="0" indent="0">
              <a:spcBef>
                <a:spcPts val="0"/>
              </a:spcBef>
              <a:buClrTx/>
              <a:buSzTx/>
              <a:buNone/>
              <a:defRPr sz="3400">
                <a:solidFill>
                  <a:srgbClr val="5E275E"/>
                </a:solidFill>
                <a:latin typeface="+mn-lt"/>
                <a:ea typeface="+mn-ea"/>
                <a:cs typeface="+mn-cs"/>
                <a:sym typeface="Avenir Medium"/>
              </a:defRPr>
            </a:pPr>
            <a:r>
              <a:t>Enter your subtitle here</a:t>
            </a:r>
          </a:p>
          <a:p>
            <a:pPr marL="0" indent="0">
              <a:spcBef>
                <a:spcPts val="0"/>
              </a:spcBef>
              <a:buClrTx/>
              <a:buSzTx/>
              <a:buNone/>
              <a:defRPr sz="3400"/>
            </a:pPr>
            <a:r>
              <a:t>Enter your text here</a:t>
            </a:r>
          </a:p>
        </p:txBody>
      </p:sp>
      <p:sp>
        <p:nvSpPr>
          <p:cNvPr id="53" name="Enter your title here"/>
          <p:cNvSpPr txBox="1">
            <a:spLocks noGrp="1"/>
          </p:cNvSpPr>
          <p:nvPr>
            <p:ph type="body" sz="quarter" idx="14"/>
          </p:nvPr>
        </p:nvSpPr>
        <p:spPr>
          <a:xfrm>
            <a:off x="-1" y="703533"/>
            <a:ext cx="24384002" cy="1015663"/>
          </a:xfrm>
          <a:prstGeom prst="rect">
            <a:avLst/>
          </a:prstGeom>
        </p:spPr>
        <p:txBody>
          <a:bodyPr>
            <a:spAutoFit/>
          </a:bodyPr>
          <a:lstStyle>
            <a:lvl1pPr marL="0" indent="0" algn="ctr">
              <a:spcBef>
                <a:spcPts val="0"/>
              </a:spcBef>
              <a:buClrTx/>
              <a:buSzTx/>
              <a:buNone/>
              <a:defRPr sz="6000">
                <a:solidFill>
                  <a:srgbClr val="5E275E"/>
                </a:solidFill>
              </a:defRPr>
            </a:lvl1pPr>
          </a:lstStyle>
          <a:p>
            <a:r>
              <a:t>Enter your title here</a:t>
            </a:r>
          </a:p>
        </p:txBody>
      </p:sp>
      <p:sp>
        <p:nvSpPr>
          <p:cNvPr id="55" name="Slide Number"/>
          <p:cNvSpPr txBox="1">
            <a:spLocks noGrp="1"/>
          </p:cNvSpPr>
          <p:nvPr>
            <p:ph type="sldNum" sz="quarter" idx="2"/>
          </p:nvPr>
        </p:nvSpPr>
        <p:spPr>
          <a:xfrm>
            <a:off x="11950791" y="13049250"/>
            <a:ext cx="431294" cy="520700"/>
          </a:xfrm>
          <a:prstGeom prst="rect">
            <a:avLst/>
          </a:prstGeom>
        </p:spPr>
        <p:txBody>
          <a:bodyPr/>
          <a:lstStyle/>
          <a:p>
            <a:fld id="{86CB4B4D-7CA3-9044-876B-883B54F8677D}" type="slidenum">
              <a:rPr lang="en-AU" smtClean="0"/>
              <a:pPr/>
              <a:t>‹#›</a:t>
            </a:fld>
            <a:endParaRPr lang="en-AU"/>
          </a:p>
        </p:txBody>
      </p:sp>
      <p:cxnSp>
        <p:nvCxnSpPr>
          <p:cNvPr id="8" name="Straight Connector 7"/>
          <p:cNvCxnSpPr/>
          <p:nvPr userDrawn="1"/>
        </p:nvCxnSpPr>
        <p:spPr>
          <a:xfrm>
            <a:off x="1063256" y="12803372"/>
            <a:ext cx="23320744" cy="0"/>
          </a:xfrm>
          <a:prstGeom prst="line">
            <a:avLst/>
          </a:prstGeom>
          <a:ln w="3175">
            <a:solidFill>
              <a:schemeClr val="accent6">
                <a:lumMod val="50000"/>
              </a:schemeClr>
            </a:solidFill>
          </a:ln>
        </p:spPr>
        <p:style>
          <a:lnRef idx="1">
            <a:schemeClr val="accent6"/>
          </a:lnRef>
          <a:fillRef idx="0">
            <a:schemeClr val="accent6"/>
          </a:fillRef>
          <a:effectRef idx="0">
            <a:schemeClr val="accent6"/>
          </a:effectRef>
          <a:fontRef idx="minor">
            <a:schemeClr val="tx1"/>
          </a:fontRef>
        </p:style>
      </p:cxnSp>
      <p:pic>
        <p:nvPicPr>
          <p:cNvPr id="9" name="Picture 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1541563" y="12803372"/>
            <a:ext cx="2842438" cy="919612"/>
          </a:xfrm>
          <a:prstGeom prst="rect">
            <a:avLst/>
          </a:prstGeom>
        </p:spPr>
      </p:pic>
    </p:spTree>
    <p:extLst>
      <p:ext uri="{BB962C8B-B14F-4D97-AF65-F5344CB8AC3E}">
        <p14:creationId xmlns:p14="http://schemas.microsoft.com/office/powerpoint/2010/main" val="847214538"/>
      </p:ext>
    </p:extLst>
  </p:cSld>
  <p:clrMapOvr>
    <a:masterClrMapping/>
  </p:clrMapOvr>
  <p:transition spd="med"/>
</p:sldLayout>
</file>

<file path=ppt/slideLayouts/slideLayout29.xml><?xml version="1.0" encoding="utf-8"?>
<p:sldLayout xmlns:a="http://schemas.openxmlformats.org/drawingml/2006/main" xmlns:r="http://schemas.openxmlformats.org/officeDocument/2006/relationships" xmlns:p="http://schemas.openxmlformats.org/presentationml/2006/main" type="tx" preserve="1">
  <p:cSld name="1_Title - Top">
    <p:spTree>
      <p:nvGrpSpPr>
        <p:cNvPr id="1" name=""/>
        <p:cNvGrpSpPr/>
        <p:nvPr/>
      </p:nvGrpSpPr>
      <p:grpSpPr>
        <a:xfrm>
          <a:off x="0" y="0"/>
          <a:ext cx="0" cy="0"/>
          <a:chOff x="0" y="0"/>
          <a:chExt cx="0" cy="0"/>
        </a:xfrm>
      </p:grpSpPr>
      <p:sp>
        <p:nvSpPr>
          <p:cNvPr id="45" name="Title Text"/>
          <p:cNvSpPr txBox="1">
            <a:spLocks noGrp="1"/>
          </p:cNvSpPr>
          <p:nvPr>
            <p:ph type="title"/>
          </p:nvPr>
        </p:nvSpPr>
        <p:spPr>
          <a:prstGeom prst="rect">
            <a:avLst/>
          </a:prstGeom>
        </p:spPr>
        <p:txBody>
          <a:bodyPr/>
          <a:lstStyle/>
          <a:p>
            <a:r>
              <a:t>Title Text</a:t>
            </a:r>
          </a:p>
        </p:txBody>
      </p:sp>
      <p:sp>
        <p:nvSpPr>
          <p:cNvPr id="46" name="Slide Number"/>
          <p:cNvSpPr txBox="1">
            <a:spLocks noGrp="1"/>
          </p:cNvSpPr>
          <p:nvPr>
            <p:ph type="sldNum" sz="quarter" idx="2"/>
          </p:nvPr>
        </p:nvSpPr>
        <p:spPr>
          <a:xfrm>
            <a:off x="11934002" y="13049250"/>
            <a:ext cx="464872" cy="471924"/>
          </a:xfrm>
          <a:prstGeom prst="rect">
            <a:avLst/>
          </a:prstGeom>
        </p:spPr>
        <p:txBody>
          <a:bodyPr/>
          <a:lstStyle/>
          <a:p>
            <a:fld id="{86CB4B4D-7CA3-9044-876B-883B54F8677D}" type="slidenum">
              <a:rPr lang="en-AU" smtClean="0"/>
              <a:pPr/>
              <a:t>‹#›</a:t>
            </a:fld>
            <a:endParaRPr lang="en-AU"/>
          </a:p>
        </p:txBody>
      </p:sp>
    </p:spTree>
    <p:extLst>
      <p:ext uri="{BB962C8B-B14F-4D97-AF65-F5344CB8AC3E}">
        <p14:creationId xmlns:p14="http://schemas.microsoft.com/office/powerpoint/2010/main" val="450414855"/>
      </p:ext>
    </p:extLst>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reserve="1">
  <p:cSld name="1_Title - Top">
    <p:spTree>
      <p:nvGrpSpPr>
        <p:cNvPr id="1" name=""/>
        <p:cNvGrpSpPr/>
        <p:nvPr/>
      </p:nvGrpSpPr>
      <p:grpSpPr>
        <a:xfrm>
          <a:off x="0" y="0"/>
          <a:ext cx="0" cy="0"/>
          <a:chOff x="0" y="0"/>
          <a:chExt cx="0" cy="0"/>
        </a:xfrm>
      </p:grpSpPr>
      <p:sp>
        <p:nvSpPr>
          <p:cNvPr id="45" name="Title Text"/>
          <p:cNvSpPr txBox="1">
            <a:spLocks noGrp="1"/>
          </p:cNvSpPr>
          <p:nvPr>
            <p:ph type="title"/>
          </p:nvPr>
        </p:nvSpPr>
        <p:spPr>
          <a:prstGeom prst="rect">
            <a:avLst/>
          </a:prstGeom>
        </p:spPr>
        <p:txBody>
          <a:bodyPr/>
          <a:lstStyle/>
          <a:p>
            <a:r>
              <a:t>Title Text</a:t>
            </a:r>
          </a:p>
        </p:txBody>
      </p:sp>
      <p:sp>
        <p:nvSpPr>
          <p:cNvPr id="46" name="Slide Number"/>
          <p:cNvSpPr txBox="1">
            <a:spLocks noGrp="1"/>
          </p:cNvSpPr>
          <p:nvPr>
            <p:ph type="sldNum" sz="quarter" idx="2"/>
          </p:nvPr>
        </p:nvSpPr>
        <p:spPr>
          <a:xfrm>
            <a:off x="11934001" y="13049250"/>
            <a:ext cx="464872" cy="471924"/>
          </a:xfrm>
          <a:prstGeom prst="rect">
            <a:avLst/>
          </a:prstGeom>
        </p:spPr>
        <p:txBody>
          <a:bodyPr/>
          <a:lstStyle/>
          <a:p>
            <a:fld id="{86CB4B4D-7CA3-9044-876B-883B54F8677D}" type="slidenum">
              <a:t>‹#›</a:t>
            </a:fld>
            <a:endParaRPr/>
          </a:p>
        </p:txBody>
      </p:sp>
    </p:spTree>
    <p:extLst/>
  </p:cSld>
  <p:clrMapOvr>
    <a:masterClrMapping/>
  </p:clrMapOvr>
  <p:transition spd="med"/>
</p:sldLayout>
</file>

<file path=ppt/slideLayouts/slideLayout3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ACD57C6-4508-4437-9F2A-11892736D0D6}"/>
              </a:ext>
            </a:extLst>
          </p:cNvPr>
          <p:cNvSpPr>
            <a:spLocks noGrp="1"/>
          </p:cNvSpPr>
          <p:nvPr>
            <p:ph type="title"/>
          </p:nvPr>
        </p:nvSpPr>
        <p:spPr/>
        <p:txBody>
          <a:bodyPr/>
          <a:lstStyle/>
          <a:p>
            <a:r>
              <a:rPr lang="en-US"/>
              <a:t>Click to edit Master title style</a:t>
            </a:r>
            <a:endParaRPr lang="x-none"/>
          </a:p>
        </p:txBody>
      </p:sp>
      <p:sp>
        <p:nvSpPr>
          <p:cNvPr id="3" name="Content Placeholder 2">
            <a:extLst>
              <a:ext uri="{FF2B5EF4-FFF2-40B4-BE49-F238E27FC236}">
                <a16:creationId xmlns:a16="http://schemas.microsoft.com/office/drawing/2014/main" id="{DDEDECEC-35CC-4FE0-AC4E-0AF3D2E37E36}"/>
              </a:ext>
            </a:extLst>
          </p:cNvPr>
          <p:cNvSpPr>
            <a:spLocks noGrp="1"/>
          </p:cNvSpPr>
          <p:nvPr>
            <p:ph idx="1"/>
          </p:nvPr>
        </p:nvSpPr>
        <p:spPr>
          <a:xfrm>
            <a:off x="1231900" y="2844800"/>
            <a:ext cx="21907500" cy="9448800"/>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x-none"/>
          </a:p>
        </p:txBody>
      </p:sp>
      <p:sp>
        <p:nvSpPr>
          <p:cNvPr id="4" name="Date Placeholder 3">
            <a:extLst>
              <a:ext uri="{FF2B5EF4-FFF2-40B4-BE49-F238E27FC236}">
                <a16:creationId xmlns:a16="http://schemas.microsoft.com/office/drawing/2014/main" id="{473AE392-61A4-42C1-BC6D-F86621E46FA5}"/>
              </a:ext>
            </a:extLst>
          </p:cNvPr>
          <p:cNvSpPr>
            <a:spLocks noGrp="1"/>
          </p:cNvSpPr>
          <p:nvPr>
            <p:ph type="dt" sz="half" idx="10"/>
          </p:nvPr>
        </p:nvSpPr>
        <p:spPr/>
        <p:txBody>
          <a:bodyPr/>
          <a:lstStyle/>
          <a:p>
            <a:endParaRPr lang="x-none"/>
          </a:p>
        </p:txBody>
      </p:sp>
      <p:sp>
        <p:nvSpPr>
          <p:cNvPr id="5" name="Footer Placeholder 4">
            <a:extLst>
              <a:ext uri="{FF2B5EF4-FFF2-40B4-BE49-F238E27FC236}">
                <a16:creationId xmlns:a16="http://schemas.microsoft.com/office/drawing/2014/main" id="{13E156AA-004D-4715-99E2-333BB9B9A5D8}"/>
              </a:ext>
            </a:extLst>
          </p:cNvPr>
          <p:cNvSpPr>
            <a:spLocks noGrp="1"/>
          </p:cNvSpPr>
          <p:nvPr>
            <p:ph type="ftr" sz="quarter" idx="11"/>
          </p:nvPr>
        </p:nvSpPr>
        <p:spPr/>
        <p:txBody>
          <a:bodyPr/>
          <a:lstStyle/>
          <a:p>
            <a:endParaRPr lang="x-none"/>
          </a:p>
        </p:txBody>
      </p:sp>
      <p:sp>
        <p:nvSpPr>
          <p:cNvPr id="6" name="Slide Number Placeholder 5">
            <a:extLst>
              <a:ext uri="{FF2B5EF4-FFF2-40B4-BE49-F238E27FC236}">
                <a16:creationId xmlns:a16="http://schemas.microsoft.com/office/drawing/2014/main" id="{E806279A-0B28-4D1A-8372-911C3499D609}"/>
              </a:ext>
            </a:extLst>
          </p:cNvPr>
          <p:cNvSpPr>
            <a:spLocks noGrp="1"/>
          </p:cNvSpPr>
          <p:nvPr>
            <p:ph type="sldNum" sz="quarter" idx="12"/>
          </p:nvPr>
        </p:nvSpPr>
        <p:spPr>
          <a:xfrm>
            <a:off x="11934002" y="13049250"/>
            <a:ext cx="464872" cy="471924"/>
          </a:xfrm>
          <a:prstGeom prst="rect">
            <a:avLst/>
          </a:prstGeom>
        </p:spPr>
        <p:txBody>
          <a:bodyPr/>
          <a:lstStyle/>
          <a:p>
            <a:fld id="{F32FA544-B28A-4087-9A20-C71BA1259F95}" type="slidenum">
              <a:rPr lang="x-none" smtClean="0"/>
              <a:pPr/>
              <a:t>‹#›</a:t>
            </a:fld>
            <a:endParaRPr lang="x-none"/>
          </a:p>
        </p:txBody>
      </p:sp>
    </p:spTree>
    <p:extLst>
      <p:ext uri="{BB962C8B-B14F-4D97-AF65-F5344CB8AC3E}">
        <p14:creationId xmlns:p14="http://schemas.microsoft.com/office/powerpoint/2010/main" val="3028572232"/>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itleOnly">
  <p:cSld name="Solo el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893A94A9-FBFD-4FE5-B65B-7363103EE444}"/>
              </a:ext>
            </a:extLst>
          </p:cNvPr>
          <p:cNvSpPr>
            <a:spLocks noGrp="1"/>
          </p:cNvSpPr>
          <p:nvPr>
            <p:ph type="title"/>
          </p:nvPr>
        </p:nvSpPr>
        <p:spPr/>
        <p:txBody>
          <a:bodyPr/>
          <a:lstStyle/>
          <a:p>
            <a:r>
              <a:rPr lang="es-ES"/>
              <a:t>Haga clic para modificar el estilo de título del patrón</a:t>
            </a:r>
          </a:p>
        </p:txBody>
      </p:sp>
      <p:sp>
        <p:nvSpPr>
          <p:cNvPr id="3" name="Marcador de fecha 2">
            <a:extLst>
              <a:ext uri="{FF2B5EF4-FFF2-40B4-BE49-F238E27FC236}">
                <a16:creationId xmlns:a16="http://schemas.microsoft.com/office/drawing/2014/main" id="{397B88EA-D59E-4333-AD11-5FE40DFAD8AF}"/>
              </a:ext>
            </a:extLst>
          </p:cNvPr>
          <p:cNvSpPr>
            <a:spLocks noGrp="1"/>
          </p:cNvSpPr>
          <p:nvPr>
            <p:ph type="dt" sz="half" idx="10"/>
          </p:nvPr>
        </p:nvSpPr>
        <p:spPr/>
        <p:txBody>
          <a:bodyPr/>
          <a:lstStyle/>
          <a:p>
            <a:endParaRPr lang="es-ES"/>
          </a:p>
        </p:txBody>
      </p:sp>
      <p:sp>
        <p:nvSpPr>
          <p:cNvPr id="4" name="Marcador de pie de página 3">
            <a:extLst>
              <a:ext uri="{FF2B5EF4-FFF2-40B4-BE49-F238E27FC236}">
                <a16:creationId xmlns:a16="http://schemas.microsoft.com/office/drawing/2014/main" id="{45184390-0DC2-497B-BA12-7CCDA88EA06E}"/>
              </a:ext>
            </a:extLst>
          </p:cNvPr>
          <p:cNvSpPr>
            <a:spLocks noGrp="1"/>
          </p:cNvSpPr>
          <p:nvPr>
            <p:ph type="ftr" sz="quarter" idx="11"/>
          </p:nvPr>
        </p:nvSpPr>
        <p:spPr/>
        <p:txBody>
          <a:bodyPr/>
          <a:lstStyle/>
          <a:p>
            <a:endParaRPr lang="es-ES"/>
          </a:p>
        </p:txBody>
      </p:sp>
      <p:sp>
        <p:nvSpPr>
          <p:cNvPr id="5" name="Marcador de número de diapositiva 4">
            <a:extLst>
              <a:ext uri="{FF2B5EF4-FFF2-40B4-BE49-F238E27FC236}">
                <a16:creationId xmlns:a16="http://schemas.microsoft.com/office/drawing/2014/main" id="{B5F87C75-4ABC-49AB-AF58-7441348E5B15}"/>
              </a:ext>
            </a:extLst>
          </p:cNvPr>
          <p:cNvSpPr>
            <a:spLocks noGrp="1"/>
          </p:cNvSpPr>
          <p:nvPr>
            <p:ph type="sldNum" sz="quarter" idx="12"/>
          </p:nvPr>
        </p:nvSpPr>
        <p:spPr>
          <a:xfrm>
            <a:off x="11950791" y="13049250"/>
            <a:ext cx="431294" cy="520700"/>
          </a:xfrm>
          <a:prstGeom prst="rect">
            <a:avLst/>
          </a:prstGeom>
        </p:spPr>
        <p:txBody>
          <a:bodyPr/>
          <a:lstStyle/>
          <a:p>
            <a:fld id="{04AE8A04-1FFC-40C5-917A-B71C84A1F902}" type="slidenum">
              <a:rPr lang="es-ES" smtClean="0"/>
              <a:pPr/>
              <a:t>‹#›</a:t>
            </a:fld>
            <a:endParaRPr lang="es-ES"/>
          </a:p>
        </p:txBody>
      </p:sp>
    </p:spTree>
    <p:extLst>
      <p:ext uri="{BB962C8B-B14F-4D97-AF65-F5344CB8AC3E}">
        <p14:creationId xmlns:p14="http://schemas.microsoft.com/office/powerpoint/2010/main" val="3591989038"/>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showMasterSp="0" type="tx">
  <p:cSld name="Photo - Vertical">
    <p:spTree>
      <p:nvGrpSpPr>
        <p:cNvPr id="1" name=""/>
        <p:cNvGrpSpPr/>
        <p:nvPr/>
      </p:nvGrpSpPr>
      <p:grpSpPr>
        <a:xfrm>
          <a:off x="0" y="0"/>
          <a:ext cx="0" cy="0"/>
          <a:chOff x="0" y="0"/>
          <a:chExt cx="0" cy="0"/>
        </a:xfrm>
      </p:grpSpPr>
      <p:sp>
        <p:nvSpPr>
          <p:cNvPr id="203" name="Image"/>
          <p:cNvSpPr>
            <a:spLocks noGrp="1"/>
          </p:cNvSpPr>
          <p:nvPr>
            <p:ph type="pic" idx="13"/>
          </p:nvPr>
        </p:nvSpPr>
        <p:spPr>
          <a:xfrm>
            <a:off x="12192000" y="0"/>
            <a:ext cx="12192000" cy="13716000"/>
          </a:xfrm>
          <a:prstGeom prst="rect">
            <a:avLst/>
          </a:prstGeom>
        </p:spPr>
        <p:txBody>
          <a:bodyPr lIns="91439" tIns="45719" rIns="91439" bIns="45719" anchor="t">
            <a:noAutofit/>
          </a:bodyPr>
          <a:lstStyle/>
          <a:p>
            <a:endParaRPr/>
          </a:p>
        </p:txBody>
      </p:sp>
      <p:sp>
        <p:nvSpPr>
          <p:cNvPr id="204" name="Title Text"/>
          <p:cNvSpPr txBox="1">
            <a:spLocks noGrp="1"/>
          </p:cNvSpPr>
          <p:nvPr>
            <p:ph type="title"/>
          </p:nvPr>
        </p:nvSpPr>
        <p:spPr>
          <a:xfrm>
            <a:off x="1028700" y="6057900"/>
            <a:ext cx="10147300" cy="4191000"/>
          </a:xfrm>
          <a:prstGeom prst="rect">
            <a:avLst/>
          </a:prstGeom>
        </p:spPr>
        <p:txBody>
          <a:bodyPr/>
          <a:lstStyle>
            <a:lvl1pPr algn="l"/>
          </a:lstStyle>
          <a:p>
            <a:r>
              <a:t>Title Text</a:t>
            </a:r>
          </a:p>
        </p:txBody>
      </p:sp>
      <p:sp>
        <p:nvSpPr>
          <p:cNvPr id="205" name="Body Level One…"/>
          <p:cNvSpPr txBox="1">
            <a:spLocks noGrp="1"/>
          </p:cNvSpPr>
          <p:nvPr>
            <p:ph type="body" sz="quarter" idx="1"/>
          </p:nvPr>
        </p:nvSpPr>
        <p:spPr>
          <a:xfrm>
            <a:off x="1028700" y="4813300"/>
            <a:ext cx="10147300" cy="1244600"/>
          </a:xfrm>
          <a:prstGeom prst="rect">
            <a:avLst/>
          </a:prstGeom>
        </p:spPr>
        <p:txBody>
          <a:bodyPr/>
          <a:lstStyle>
            <a:lvl1pPr marL="0" indent="0">
              <a:spcBef>
                <a:spcPts val="0"/>
              </a:spcBef>
              <a:buClrTx/>
              <a:buSzTx/>
              <a:buNone/>
              <a:defRPr sz="3200">
                <a:solidFill>
                  <a:srgbClr val="B89544"/>
                </a:solidFill>
                <a:latin typeface="Avenir Book"/>
                <a:ea typeface="Avenir Book"/>
                <a:cs typeface="Avenir Book"/>
                <a:sym typeface="Avenir Book"/>
              </a:defRPr>
            </a:lvl1pPr>
            <a:lvl2pPr marL="0" indent="228600">
              <a:spcBef>
                <a:spcPts val="0"/>
              </a:spcBef>
              <a:buClrTx/>
              <a:buSzTx/>
              <a:buNone/>
              <a:defRPr sz="3200">
                <a:solidFill>
                  <a:srgbClr val="B89544"/>
                </a:solidFill>
                <a:latin typeface="Avenir Book"/>
                <a:ea typeface="Avenir Book"/>
                <a:cs typeface="Avenir Book"/>
                <a:sym typeface="Avenir Book"/>
              </a:defRPr>
            </a:lvl2pPr>
            <a:lvl3pPr marL="0" indent="457200">
              <a:spcBef>
                <a:spcPts val="0"/>
              </a:spcBef>
              <a:buClrTx/>
              <a:buSzTx/>
              <a:buNone/>
              <a:defRPr sz="3200">
                <a:solidFill>
                  <a:srgbClr val="B89544"/>
                </a:solidFill>
                <a:latin typeface="Avenir Book"/>
                <a:ea typeface="Avenir Book"/>
                <a:cs typeface="Avenir Book"/>
                <a:sym typeface="Avenir Book"/>
              </a:defRPr>
            </a:lvl3pPr>
            <a:lvl4pPr marL="0" indent="685800">
              <a:spcBef>
                <a:spcPts val="0"/>
              </a:spcBef>
              <a:buClrTx/>
              <a:buSzTx/>
              <a:buNone/>
              <a:defRPr sz="3200">
                <a:solidFill>
                  <a:srgbClr val="B89544"/>
                </a:solidFill>
                <a:latin typeface="Avenir Book"/>
                <a:ea typeface="Avenir Book"/>
                <a:cs typeface="Avenir Book"/>
                <a:sym typeface="Avenir Book"/>
              </a:defRPr>
            </a:lvl4pPr>
            <a:lvl5pPr marL="0" indent="914400">
              <a:spcBef>
                <a:spcPts val="0"/>
              </a:spcBef>
              <a:buClrTx/>
              <a:buSzTx/>
              <a:buNone/>
              <a:defRPr sz="3200">
                <a:solidFill>
                  <a:srgbClr val="B89544"/>
                </a:solidFill>
                <a:latin typeface="Avenir Book"/>
                <a:ea typeface="Avenir Book"/>
                <a:cs typeface="Avenir Book"/>
                <a:sym typeface="Avenir Book"/>
              </a:defRPr>
            </a:lvl5pPr>
          </a:lstStyle>
          <a:p>
            <a:r>
              <a:t>Body Level One</a:t>
            </a:r>
          </a:p>
          <a:p>
            <a:pPr lvl="1"/>
            <a:r>
              <a:t>Body Level Two</a:t>
            </a:r>
          </a:p>
          <a:p>
            <a:pPr lvl="2"/>
            <a:r>
              <a:t>Body Level Three</a:t>
            </a:r>
          </a:p>
          <a:p>
            <a:pPr lvl="3"/>
            <a:r>
              <a:t>Body Level Four</a:t>
            </a:r>
          </a:p>
          <a:p>
            <a:pPr lvl="4"/>
            <a:r>
              <a:t>Body Level Five</a:t>
            </a:r>
          </a:p>
        </p:txBody>
      </p:sp>
      <p:sp>
        <p:nvSpPr>
          <p:cNvPr id="206" name="Slide Number"/>
          <p:cNvSpPr txBox="1">
            <a:spLocks noGrp="1"/>
          </p:cNvSpPr>
          <p:nvPr>
            <p:ph type="sldNum" sz="quarter" idx="2"/>
          </p:nvPr>
        </p:nvSpPr>
        <p:spPr>
          <a:xfrm>
            <a:off x="11926789" y="13049250"/>
            <a:ext cx="479298" cy="471924"/>
          </a:xfrm>
          <a:prstGeom prst="rect">
            <a:avLst/>
          </a:prstGeom>
        </p:spPr>
        <p:txBody>
          <a:bodyPr/>
          <a:lstStyle/>
          <a:p>
            <a:fld id="{86CB4B4D-7CA3-9044-876B-883B54F8677D}" type="slidenum">
              <a:rPr lang="en-AU" smtClean="0"/>
              <a:pPr/>
              <a:t>‹#›</a:t>
            </a:fld>
            <a:endParaRPr lang="en-AU"/>
          </a:p>
        </p:txBody>
      </p:sp>
      <p:cxnSp>
        <p:nvCxnSpPr>
          <p:cNvPr id="6" name="Straight Connector 5"/>
          <p:cNvCxnSpPr/>
          <p:nvPr userDrawn="1"/>
        </p:nvCxnSpPr>
        <p:spPr>
          <a:xfrm>
            <a:off x="-365760" y="12803372"/>
            <a:ext cx="24749760" cy="0"/>
          </a:xfrm>
          <a:prstGeom prst="line">
            <a:avLst/>
          </a:prstGeom>
          <a:ln w="3175">
            <a:solidFill>
              <a:schemeClr val="accent6">
                <a:lumMod val="50000"/>
              </a:schemeClr>
            </a:solidFill>
          </a:ln>
        </p:spPr>
        <p:style>
          <a:lnRef idx="1">
            <a:schemeClr val="accent6"/>
          </a:lnRef>
          <a:fillRef idx="0">
            <a:schemeClr val="accent6"/>
          </a:fillRef>
          <a:effectRef idx="0">
            <a:schemeClr val="accent6"/>
          </a:effectRef>
          <a:fontRef idx="minor">
            <a:schemeClr val="tx1"/>
          </a:fontRef>
        </p:style>
      </p:cxnSp>
      <p:pic>
        <p:nvPicPr>
          <p:cNvPr id="7" name="Picture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1541563" y="12803372"/>
            <a:ext cx="2842438" cy="919612"/>
          </a:xfrm>
          <a:prstGeom prst="rect">
            <a:avLst/>
          </a:prstGeom>
        </p:spPr>
      </p:pic>
    </p:spTree>
    <p:extLst>
      <p:ext uri="{BB962C8B-B14F-4D97-AF65-F5344CB8AC3E}">
        <p14:creationId xmlns:p14="http://schemas.microsoft.com/office/powerpoint/2010/main" val="3254229000"/>
      </p:ext>
    </p:extLst>
  </p:cSld>
  <p:clrMapOvr>
    <a:masterClrMapping/>
  </p:clrMapOvr>
  <p:transition spd="med"/>
</p:sldLayout>
</file>

<file path=ppt/slideLayouts/slideLayout33.xml><?xml version="1.0" encoding="utf-8"?>
<p:sldLayout xmlns:a="http://schemas.openxmlformats.org/drawingml/2006/main" xmlns:r="http://schemas.openxmlformats.org/officeDocument/2006/relationships" xmlns:p="http://schemas.openxmlformats.org/presentationml/2006/main" showMasterSp="0" userDrawn="1">
  <p:cSld name="Title &amp; Subtitle">
    <p:bg>
      <p:bgPr>
        <a:solidFill>
          <a:srgbClr val="591861"/>
        </a:solidFill>
        <a:effectLst/>
      </p:bgPr>
    </p:bg>
    <p:spTree>
      <p:nvGrpSpPr>
        <p:cNvPr id="1" name=""/>
        <p:cNvGrpSpPr/>
        <p:nvPr/>
      </p:nvGrpSpPr>
      <p:grpSpPr>
        <a:xfrm>
          <a:off x="0" y="0"/>
          <a:ext cx="0" cy="0"/>
          <a:chOff x="0" y="0"/>
          <a:chExt cx="0" cy="0"/>
        </a:xfrm>
      </p:grpSpPr>
      <p:sp>
        <p:nvSpPr>
          <p:cNvPr id="13" name="MotivaEDGE"/>
          <p:cNvSpPr txBox="1">
            <a:spLocks noGrp="1"/>
          </p:cNvSpPr>
          <p:nvPr>
            <p:ph type="body" sz="quarter" idx="13"/>
          </p:nvPr>
        </p:nvSpPr>
        <p:spPr>
          <a:xfrm>
            <a:off x="9481965" y="5251644"/>
            <a:ext cx="5420074" cy="1323439"/>
          </a:xfrm>
          <a:prstGeom prst="rect">
            <a:avLst/>
          </a:prstGeom>
        </p:spPr>
        <p:txBody>
          <a:bodyPr wrap="none">
            <a:spAutoFit/>
          </a:bodyPr>
          <a:lstStyle>
            <a:lvl1pPr marL="0" indent="0" algn="ctr">
              <a:spcBef>
                <a:spcPts val="0"/>
              </a:spcBef>
              <a:buClrTx/>
              <a:buSzTx/>
              <a:buNone/>
              <a:defRPr sz="8000">
                <a:solidFill>
                  <a:srgbClr val="B89544"/>
                </a:solidFill>
                <a:latin typeface="Cleargothic-Light"/>
                <a:ea typeface="Cleargothic-Light"/>
                <a:cs typeface="Cleargothic-Light"/>
                <a:sym typeface="Cleargothic-Light"/>
              </a:defRPr>
            </a:lvl1pPr>
          </a:lstStyle>
          <a:p>
            <a:r>
              <a:t>MotivaEDGE</a:t>
            </a:r>
          </a:p>
        </p:txBody>
      </p:sp>
      <p:sp>
        <p:nvSpPr>
          <p:cNvPr id="14" name="Enter your title here"/>
          <p:cNvSpPr txBox="1">
            <a:spLocks noGrp="1"/>
          </p:cNvSpPr>
          <p:nvPr>
            <p:ph type="body" sz="quarter" idx="14"/>
          </p:nvPr>
        </p:nvSpPr>
        <p:spPr>
          <a:xfrm>
            <a:off x="9089229" y="6646574"/>
            <a:ext cx="6205545" cy="1015663"/>
          </a:xfrm>
          <a:prstGeom prst="rect">
            <a:avLst/>
          </a:prstGeom>
        </p:spPr>
        <p:txBody>
          <a:bodyPr wrap="none">
            <a:spAutoFit/>
          </a:bodyPr>
          <a:lstStyle>
            <a:lvl1pPr marL="0" indent="0" algn="ctr">
              <a:spcBef>
                <a:spcPts val="0"/>
              </a:spcBef>
              <a:buClrTx/>
              <a:buSzTx/>
              <a:buNone/>
              <a:defRPr sz="6000">
                <a:solidFill>
                  <a:srgbClr val="B89544"/>
                </a:solidFill>
                <a:latin typeface="Avenir Book"/>
                <a:ea typeface="Avenir Book"/>
                <a:cs typeface="Avenir Book"/>
                <a:sym typeface="Avenir Book"/>
              </a:defRPr>
            </a:lvl1pPr>
          </a:lstStyle>
          <a:p>
            <a:r>
              <a:t>Enter your title here</a:t>
            </a:r>
          </a:p>
        </p:txBody>
      </p:sp>
      <p:sp>
        <p:nvSpPr>
          <p:cNvPr id="16" name="Enter your Subtitle here"/>
          <p:cNvSpPr txBox="1">
            <a:spLocks noGrp="1"/>
          </p:cNvSpPr>
          <p:nvPr>
            <p:ph type="body" sz="quarter" idx="16"/>
          </p:nvPr>
        </p:nvSpPr>
        <p:spPr>
          <a:xfrm>
            <a:off x="9300505" y="7851004"/>
            <a:ext cx="5782993" cy="584775"/>
          </a:xfrm>
          <a:prstGeom prst="rect">
            <a:avLst/>
          </a:prstGeom>
        </p:spPr>
        <p:txBody>
          <a:bodyPr wrap="none">
            <a:spAutoFit/>
          </a:bodyPr>
          <a:lstStyle>
            <a:lvl1pPr marL="0" indent="0" algn="ctr">
              <a:spcBef>
                <a:spcPts val="0"/>
              </a:spcBef>
              <a:buClrTx/>
              <a:buSzTx/>
              <a:buNone/>
              <a:defRPr sz="3200" cap="all" spc="320">
                <a:solidFill>
                  <a:srgbClr val="FFFFFF">
                    <a:alpha val="54877"/>
                  </a:srgbClr>
                </a:solidFill>
                <a:latin typeface="Avenir Book"/>
                <a:ea typeface="Avenir Book"/>
                <a:cs typeface="Avenir Book"/>
                <a:sym typeface="Avenir Book"/>
              </a:defRPr>
            </a:lvl1pPr>
          </a:lstStyle>
          <a:p>
            <a:r>
              <a:t>Enter your Subtitle here</a:t>
            </a:r>
          </a:p>
        </p:txBody>
      </p:sp>
      <p:cxnSp>
        <p:nvCxnSpPr>
          <p:cNvPr id="7" name="Straight Connector 6"/>
          <p:cNvCxnSpPr>
            <a:cxnSpLocks/>
          </p:cNvCxnSpPr>
          <p:nvPr userDrawn="1"/>
        </p:nvCxnSpPr>
        <p:spPr>
          <a:xfrm>
            <a:off x="2029523" y="12803372"/>
            <a:ext cx="22354478" cy="0"/>
          </a:xfrm>
          <a:prstGeom prst="line">
            <a:avLst/>
          </a:prstGeom>
          <a:ln w="3175">
            <a:solidFill>
              <a:schemeClr val="bg1"/>
            </a:solidFill>
          </a:ln>
        </p:spPr>
        <p:style>
          <a:lnRef idx="1">
            <a:schemeClr val="accent6"/>
          </a:lnRef>
          <a:fillRef idx="0">
            <a:schemeClr val="accent6"/>
          </a:fillRef>
          <a:effectRef idx="0">
            <a:schemeClr val="accent6"/>
          </a:effectRef>
          <a:fontRef idx="minor">
            <a:schemeClr val="tx1"/>
          </a:fontRef>
        </p:style>
      </p:cxnSp>
      <p:pic>
        <p:nvPicPr>
          <p:cNvPr id="8" name="Picture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1541559" y="12803373"/>
            <a:ext cx="2842442" cy="919614"/>
          </a:xfrm>
          <a:prstGeom prst="rect">
            <a:avLst/>
          </a:prstGeom>
        </p:spPr>
      </p:pic>
    </p:spTree>
    <p:extLst>
      <p:ext uri="{BB962C8B-B14F-4D97-AF65-F5344CB8AC3E}">
        <p14:creationId xmlns:p14="http://schemas.microsoft.com/office/powerpoint/2010/main" val="3262416822"/>
      </p:ext>
    </p:extLst>
  </p:cSld>
  <p:clrMapOvr>
    <a:masterClrMapping/>
  </p:clrMapOvr>
  <p:transition spd="med"/>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type="tx">
  <p:cSld name="Title &amp; Subtitle White">
    <p:spTree>
      <p:nvGrpSpPr>
        <p:cNvPr id="1" name=""/>
        <p:cNvGrpSpPr/>
        <p:nvPr/>
      </p:nvGrpSpPr>
      <p:grpSpPr>
        <a:xfrm>
          <a:off x="0" y="0"/>
          <a:ext cx="0" cy="0"/>
          <a:chOff x="0" y="0"/>
          <a:chExt cx="0" cy="0"/>
        </a:xfrm>
      </p:grpSpPr>
      <p:sp>
        <p:nvSpPr>
          <p:cNvPr id="63" name="Cortez Negro-aerea 1.jpg"/>
          <p:cNvSpPr>
            <a:spLocks noGrp="1"/>
          </p:cNvSpPr>
          <p:nvPr>
            <p:ph type="pic" sz="quarter" idx="13"/>
          </p:nvPr>
        </p:nvSpPr>
        <p:spPr>
          <a:xfrm>
            <a:off x="3701674" y="3634649"/>
            <a:ext cx="4814052" cy="5214806"/>
          </a:xfrm>
          <a:prstGeom prst="rect">
            <a:avLst/>
          </a:prstGeom>
          <a:ln w="9525">
            <a:round/>
          </a:ln>
          <a:effectLst>
            <a:outerShdw blurRad="25400" dist="25400" dir="5400000" rotWithShape="0">
              <a:srgbClr val="000000">
                <a:alpha val="70000"/>
              </a:srgbClr>
            </a:outerShdw>
          </a:effectLst>
        </p:spPr>
        <p:txBody>
          <a:bodyPr lIns="91439" tIns="45719" rIns="91439" bIns="45719" anchor="t">
            <a:noAutofit/>
          </a:bodyPr>
          <a:lstStyle/>
          <a:p>
            <a:endParaRPr/>
          </a:p>
        </p:txBody>
      </p:sp>
      <p:sp>
        <p:nvSpPr>
          <p:cNvPr id="64" name="Enter your title here"/>
          <p:cNvSpPr txBox="1">
            <a:spLocks noGrp="1"/>
          </p:cNvSpPr>
          <p:nvPr>
            <p:ph type="body" sz="quarter" idx="14"/>
          </p:nvPr>
        </p:nvSpPr>
        <p:spPr>
          <a:xfrm>
            <a:off x="1809313" y="9391292"/>
            <a:ext cx="8598778" cy="1090820"/>
          </a:xfrm>
          <a:prstGeom prst="rect">
            <a:avLst/>
          </a:prstGeom>
        </p:spPr>
        <p:txBody>
          <a:bodyPr anchor="t"/>
          <a:lstStyle>
            <a:lvl1pPr marL="0" indent="0" algn="ctr">
              <a:spcBef>
                <a:spcPts val="0"/>
              </a:spcBef>
              <a:buClrTx/>
              <a:buSzTx/>
              <a:buNone/>
              <a:defRPr sz="6000">
                <a:solidFill>
                  <a:srgbClr val="77147A"/>
                </a:solidFill>
                <a:latin typeface="Cleargothic-Regular"/>
                <a:ea typeface="Cleargothic-Regular"/>
                <a:cs typeface="Cleargothic-Regular"/>
                <a:sym typeface="Cleargothic-Regular"/>
              </a:defRPr>
            </a:lvl1pPr>
          </a:lstStyle>
          <a:p>
            <a:r>
              <a:t>Enter your title here</a:t>
            </a:r>
          </a:p>
        </p:txBody>
      </p:sp>
      <p:sp>
        <p:nvSpPr>
          <p:cNvPr id="65" name="Enter your title here:…"/>
          <p:cNvSpPr txBox="1">
            <a:spLocks noGrp="1"/>
          </p:cNvSpPr>
          <p:nvPr>
            <p:ph type="body" sz="quarter" idx="15"/>
          </p:nvPr>
        </p:nvSpPr>
        <p:spPr>
          <a:xfrm>
            <a:off x="11430971" y="4641296"/>
            <a:ext cx="12094790" cy="3214208"/>
          </a:xfrm>
          <a:prstGeom prst="rect">
            <a:avLst/>
          </a:prstGeom>
        </p:spPr>
        <p:txBody>
          <a:bodyPr anchor="t"/>
          <a:lstStyle>
            <a:lvl1pPr marL="0" indent="0">
              <a:spcBef>
                <a:spcPts val="0"/>
              </a:spcBef>
              <a:buClrTx/>
              <a:buSzTx/>
              <a:buNone/>
              <a:defRPr sz="2400">
                <a:solidFill>
                  <a:srgbClr val="A38546"/>
                </a:solidFill>
                <a:latin typeface="+mn-lt"/>
                <a:ea typeface="+mn-ea"/>
                <a:cs typeface="+mn-cs"/>
                <a:sym typeface="Avenir Medium"/>
              </a:defRPr>
            </a:lvl1pPr>
          </a:lstStyle>
          <a:p>
            <a:pPr marL="0" indent="0">
              <a:spcBef>
                <a:spcPts val="0"/>
              </a:spcBef>
              <a:buClrTx/>
              <a:buSzTx/>
              <a:buNone/>
              <a:defRPr sz="3000">
                <a:solidFill>
                  <a:srgbClr val="A38546"/>
                </a:solidFill>
                <a:latin typeface="+mn-lt"/>
                <a:ea typeface="+mn-ea"/>
                <a:cs typeface="+mn-cs"/>
                <a:sym typeface="Avenir Medium"/>
              </a:defRPr>
            </a:pPr>
            <a:r>
              <a:t>Enter your title here:</a:t>
            </a:r>
          </a:p>
          <a:p>
            <a:pPr marL="431800" indent="-304800">
              <a:spcBef>
                <a:spcPts val="0"/>
              </a:spcBef>
              <a:defRPr sz="2400"/>
            </a:pPr>
            <a:r>
              <a:t>A</a:t>
            </a:r>
          </a:p>
          <a:p>
            <a:pPr marL="431800" indent="-304800">
              <a:spcBef>
                <a:spcPts val="0"/>
              </a:spcBef>
              <a:defRPr sz="2400"/>
            </a:pPr>
            <a:r>
              <a:t>B</a:t>
            </a:r>
          </a:p>
          <a:p>
            <a:pPr marL="431800" indent="-304800">
              <a:spcBef>
                <a:spcPts val="0"/>
              </a:spcBef>
              <a:defRPr sz="2400"/>
            </a:pPr>
            <a:r>
              <a:t>C</a:t>
            </a:r>
          </a:p>
          <a:p>
            <a:pPr marL="0" indent="0">
              <a:spcBef>
                <a:spcPts val="0"/>
              </a:spcBef>
              <a:buClrTx/>
              <a:buSzTx/>
              <a:buNone/>
              <a:defRPr sz="2400">
                <a:latin typeface="+mn-lt"/>
                <a:ea typeface="+mn-ea"/>
                <a:cs typeface="+mn-cs"/>
                <a:sym typeface="Avenir Medium"/>
              </a:defRPr>
            </a:pPr>
            <a:endParaRPr/>
          </a:p>
          <a:p>
            <a:pPr marL="0" indent="0">
              <a:spcBef>
                <a:spcPts val="0"/>
              </a:spcBef>
              <a:buClrTx/>
              <a:buSzTx/>
              <a:buNone/>
              <a:defRPr sz="2400">
                <a:latin typeface="+mn-lt"/>
                <a:ea typeface="+mn-ea"/>
                <a:cs typeface="+mn-cs"/>
                <a:sym typeface="Avenir Medium"/>
              </a:defRPr>
            </a:pPr>
            <a:r>
              <a:t>Enter your title here</a:t>
            </a:r>
          </a:p>
          <a:p>
            <a:pPr marL="0" indent="0">
              <a:spcBef>
                <a:spcPts val="0"/>
              </a:spcBef>
              <a:buClrTx/>
              <a:buSzTx/>
              <a:buNone/>
              <a:defRPr sz="2400"/>
            </a:pPr>
            <a:r>
              <a:t>Enter your text here</a:t>
            </a:r>
          </a:p>
        </p:txBody>
      </p:sp>
      <p:cxnSp>
        <p:nvCxnSpPr>
          <p:cNvPr id="5" name="Straight Connector 4">
            <a:extLst>
              <a:ext uri="{FF2B5EF4-FFF2-40B4-BE49-F238E27FC236}">
                <a16:creationId xmlns:a16="http://schemas.microsoft.com/office/drawing/2014/main" id="{6A1833CF-977C-C14E-A1CE-B8B50C5F2A84}"/>
              </a:ext>
            </a:extLst>
          </p:cNvPr>
          <p:cNvCxnSpPr/>
          <p:nvPr userDrawn="1"/>
        </p:nvCxnSpPr>
        <p:spPr>
          <a:xfrm>
            <a:off x="-365760" y="12803372"/>
            <a:ext cx="24749760" cy="0"/>
          </a:xfrm>
          <a:prstGeom prst="line">
            <a:avLst/>
          </a:prstGeom>
          <a:ln w="3175">
            <a:solidFill>
              <a:schemeClr val="accent6">
                <a:lumMod val="50000"/>
              </a:schemeClr>
            </a:solidFill>
          </a:ln>
        </p:spPr>
        <p:style>
          <a:lnRef idx="1">
            <a:schemeClr val="accent6"/>
          </a:lnRef>
          <a:fillRef idx="0">
            <a:schemeClr val="accent6"/>
          </a:fillRef>
          <a:effectRef idx="0">
            <a:schemeClr val="accent6"/>
          </a:effectRef>
          <a:fontRef idx="minor">
            <a:schemeClr val="tx1"/>
          </a:fontRef>
        </p:style>
      </p:cxnSp>
      <p:pic>
        <p:nvPicPr>
          <p:cNvPr id="6" name="Picture 5">
            <a:extLst>
              <a:ext uri="{FF2B5EF4-FFF2-40B4-BE49-F238E27FC236}">
                <a16:creationId xmlns:a16="http://schemas.microsoft.com/office/drawing/2014/main" id="{C2C32DB6-5642-164B-AB0D-54B24B17C8E5}"/>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1541563" y="12803372"/>
            <a:ext cx="2842438" cy="919612"/>
          </a:xfrm>
          <a:prstGeom prst="rect">
            <a:avLst/>
          </a:prstGeom>
        </p:spPr>
      </p:pic>
    </p:spTree>
    <p:extLst>
      <p:ext uri="{BB962C8B-B14F-4D97-AF65-F5344CB8AC3E}">
        <p14:creationId xmlns:p14="http://schemas.microsoft.com/office/powerpoint/2010/main" val="2881489956"/>
      </p:ext>
    </p:extLst>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ACD57C6-4508-4437-9F2A-11892736D0D6}"/>
              </a:ext>
            </a:extLst>
          </p:cNvPr>
          <p:cNvSpPr>
            <a:spLocks noGrp="1"/>
          </p:cNvSpPr>
          <p:nvPr>
            <p:ph type="title"/>
          </p:nvPr>
        </p:nvSpPr>
        <p:spPr/>
        <p:txBody>
          <a:bodyPr/>
          <a:lstStyle/>
          <a:p>
            <a:r>
              <a:rPr lang="en-US"/>
              <a:t>Click to edit Master title style</a:t>
            </a:r>
            <a:endParaRPr lang="x-none"/>
          </a:p>
        </p:txBody>
      </p:sp>
      <p:sp>
        <p:nvSpPr>
          <p:cNvPr id="3" name="Content Placeholder 2">
            <a:extLst>
              <a:ext uri="{FF2B5EF4-FFF2-40B4-BE49-F238E27FC236}">
                <a16:creationId xmlns:a16="http://schemas.microsoft.com/office/drawing/2014/main" id="{DDEDECEC-35CC-4FE0-AC4E-0AF3D2E37E36}"/>
              </a:ext>
            </a:extLst>
          </p:cNvPr>
          <p:cNvSpPr>
            <a:spLocks noGrp="1"/>
          </p:cNvSpPr>
          <p:nvPr>
            <p:ph idx="1"/>
          </p:nvPr>
        </p:nvSpPr>
        <p:spPr>
          <a:xfrm>
            <a:off x="1231900" y="2844800"/>
            <a:ext cx="21907500" cy="9448800"/>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x-none"/>
          </a:p>
        </p:txBody>
      </p:sp>
      <p:sp>
        <p:nvSpPr>
          <p:cNvPr id="4" name="Date Placeholder 3">
            <a:extLst>
              <a:ext uri="{FF2B5EF4-FFF2-40B4-BE49-F238E27FC236}">
                <a16:creationId xmlns:a16="http://schemas.microsoft.com/office/drawing/2014/main" id="{473AE392-61A4-42C1-BC6D-F86621E46FA5}"/>
              </a:ext>
            </a:extLst>
          </p:cNvPr>
          <p:cNvSpPr>
            <a:spLocks noGrp="1"/>
          </p:cNvSpPr>
          <p:nvPr>
            <p:ph type="dt" sz="half" idx="10"/>
          </p:nvPr>
        </p:nvSpPr>
        <p:spPr/>
        <p:txBody>
          <a:bodyPr/>
          <a:lstStyle/>
          <a:p>
            <a:endParaRPr lang="x-none"/>
          </a:p>
        </p:txBody>
      </p:sp>
      <p:sp>
        <p:nvSpPr>
          <p:cNvPr id="5" name="Footer Placeholder 4">
            <a:extLst>
              <a:ext uri="{FF2B5EF4-FFF2-40B4-BE49-F238E27FC236}">
                <a16:creationId xmlns:a16="http://schemas.microsoft.com/office/drawing/2014/main" id="{13E156AA-004D-4715-99E2-333BB9B9A5D8}"/>
              </a:ext>
            </a:extLst>
          </p:cNvPr>
          <p:cNvSpPr>
            <a:spLocks noGrp="1"/>
          </p:cNvSpPr>
          <p:nvPr>
            <p:ph type="ftr" sz="quarter" idx="11"/>
          </p:nvPr>
        </p:nvSpPr>
        <p:spPr/>
        <p:txBody>
          <a:bodyPr/>
          <a:lstStyle/>
          <a:p>
            <a:endParaRPr lang="x-none"/>
          </a:p>
        </p:txBody>
      </p:sp>
      <p:sp>
        <p:nvSpPr>
          <p:cNvPr id="6" name="Slide Number Placeholder 5">
            <a:extLst>
              <a:ext uri="{FF2B5EF4-FFF2-40B4-BE49-F238E27FC236}">
                <a16:creationId xmlns:a16="http://schemas.microsoft.com/office/drawing/2014/main" id="{E806279A-0B28-4D1A-8372-911C3499D609}"/>
              </a:ext>
            </a:extLst>
          </p:cNvPr>
          <p:cNvSpPr>
            <a:spLocks noGrp="1"/>
          </p:cNvSpPr>
          <p:nvPr>
            <p:ph type="sldNum" sz="quarter" idx="12"/>
          </p:nvPr>
        </p:nvSpPr>
        <p:spPr>
          <a:xfrm>
            <a:off x="11934001" y="13049250"/>
            <a:ext cx="464872" cy="471924"/>
          </a:xfrm>
          <a:prstGeom prst="rect">
            <a:avLst/>
          </a:prstGeom>
        </p:spPr>
        <p:txBody>
          <a:bodyPr/>
          <a:lstStyle/>
          <a:p>
            <a:fld id="{F32FA544-B28A-4087-9A20-C71BA1259F95}" type="slidenum">
              <a:rPr lang="x-none" smtClean="0"/>
              <a:t>‹#›</a:t>
            </a:fld>
            <a:endParaRPr lang="x-none"/>
          </a:p>
        </p:txBody>
      </p:sp>
    </p:spTree>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userDrawn="1">
  <p:cSld name="Title &amp; Subtitle">
    <p:bg>
      <p:bgPr>
        <a:solidFill>
          <a:srgbClr val="591861"/>
        </a:solidFill>
        <a:effectLst/>
      </p:bgPr>
    </p:bg>
    <p:spTree>
      <p:nvGrpSpPr>
        <p:cNvPr id="1" name=""/>
        <p:cNvGrpSpPr/>
        <p:nvPr/>
      </p:nvGrpSpPr>
      <p:grpSpPr>
        <a:xfrm>
          <a:off x="0" y="0"/>
          <a:ext cx="0" cy="0"/>
          <a:chOff x="0" y="0"/>
          <a:chExt cx="0" cy="0"/>
        </a:xfrm>
      </p:grpSpPr>
      <p:sp>
        <p:nvSpPr>
          <p:cNvPr id="13" name="MotivaEDGE"/>
          <p:cNvSpPr txBox="1">
            <a:spLocks noGrp="1"/>
          </p:cNvSpPr>
          <p:nvPr>
            <p:ph type="body" sz="quarter" idx="13"/>
          </p:nvPr>
        </p:nvSpPr>
        <p:spPr>
          <a:xfrm>
            <a:off x="9616693" y="5251644"/>
            <a:ext cx="5150613" cy="1333501"/>
          </a:xfrm>
          <a:prstGeom prst="rect">
            <a:avLst/>
          </a:prstGeom>
        </p:spPr>
        <p:txBody>
          <a:bodyPr wrap="none">
            <a:spAutoFit/>
          </a:bodyPr>
          <a:lstStyle>
            <a:lvl1pPr marL="0" indent="0" algn="ctr">
              <a:spcBef>
                <a:spcPts val="0"/>
              </a:spcBef>
              <a:buClrTx/>
              <a:buSzTx/>
              <a:buNone/>
              <a:defRPr sz="8000">
                <a:solidFill>
                  <a:srgbClr val="B89544"/>
                </a:solidFill>
                <a:latin typeface="Cleargothic-Light"/>
                <a:ea typeface="Cleargothic-Light"/>
                <a:cs typeface="Cleargothic-Light"/>
                <a:sym typeface="Cleargothic-Light"/>
              </a:defRPr>
            </a:lvl1pPr>
          </a:lstStyle>
          <a:p>
            <a:r>
              <a:t>MotivaEDGE</a:t>
            </a:r>
          </a:p>
        </p:txBody>
      </p:sp>
      <p:sp>
        <p:nvSpPr>
          <p:cNvPr id="14" name="Enter your title here"/>
          <p:cNvSpPr txBox="1">
            <a:spLocks noGrp="1"/>
          </p:cNvSpPr>
          <p:nvPr>
            <p:ph type="body" sz="quarter" idx="14"/>
          </p:nvPr>
        </p:nvSpPr>
        <p:spPr>
          <a:xfrm>
            <a:off x="8763762" y="6646574"/>
            <a:ext cx="6856477" cy="1143001"/>
          </a:xfrm>
          <a:prstGeom prst="rect">
            <a:avLst/>
          </a:prstGeom>
        </p:spPr>
        <p:txBody>
          <a:bodyPr wrap="none">
            <a:spAutoFit/>
          </a:bodyPr>
          <a:lstStyle>
            <a:lvl1pPr marL="0" indent="0" algn="ctr">
              <a:spcBef>
                <a:spcPts val="0"/>
              </a:spcBef>
              <a:buClrTx/>
              <a:buSzTx/>
              <a:buNone/>
              <a:defRPr sz="6000">
                <a:solidFill>
                  <a:srgbClr val="B89544"/>
                </a:solidFill>
                <a:latin typeface="Avenir Book"/>
                <a:ea typeface="Avenir Book"/>
                <a:cs typeface="Avenir Book"/>
                <a:sym typeface="Avenir Book"/>
              </a:defRPr>
            </a:lvl1pPr>
          </a:lstStyle>
          <a:p>
            <a:r>
              <a:t>Enter your title here</a:t>
            </a:r>
          </a:p>
        </p:txBody>
      </p:sp>
      <p:sp>
        <p:nvSpPr>
          <p:cNvPr id="16" name="Enter your Subtitle here"/>
          <p:cNvSpPr txBox="1">
            <a:spLocks noGrp="1"/>
          </p:cNvSpPr>
          <p:nvPr>
            <p:ph type="body" sz="quarter" idx="16"/>
          </p:nvPr>
        </p:nvSpPr>
        <p:spPr>
          <a:xfrm>
            <a:off x="8897873" y="7851004"/>
            <a:ext cx="6588253" cy="660401"/>
          </a:xfrm>
          <a:prstGeom prst="rect">
            <a:avLst/>
          </a:prstGeom>
        </p:spPr>
        <p:txBody>
          <a:bodyPr wrap="none">
            <a:spAutoFit/>
          </a:bodyPr>
          <a:lstStyle>
            <a:lvl1pPr marL="0" indent="0" algn="ctr">
              <a:spcBef>
                <a:spcPts val="0"/>
              </a:spcBef>
              <a:buClrTx/>
              <a:buSzTx/>
              <a:buNone/>
              <a:defRPr sz="3200" cap="all" spc="320">
                <a:solidFill>
                  <a:srgbClr val="FFFFFF">
                    <a:alpha val="54877"/>
                  </a:srgbClr>
                </a:solidFill>
                <a:latin typeface="Avenir Book"/>
                <a:ea typeface="Avenir Book"/>
                <a:cs typeface="Avenir Book"/>
                <a:sym typeface="Avenir Book"/>
              </a:defRPr>
            </a:lvl1pPr>
          </a:lstStyle>
          <a:p>
            <a:r>
              <a:t>Enter your Subtitle here</a:t>
            </a:r>
          </a:p>
        </p:txBody>
      </p:sp>
      <p:cxnSp>
        <p:nvCxnSpPr>
          <p:cNvPr id="7" name="Straight Connector 6"/>
          <p:cNvCxnSpPr>
            <a:cxnSpLocks/>
          </p:cNvCxnSpPr>
          <p:nvPr userDrawn="1"/>
        </p:nvCxnSpPr>
        <p:spPr>
          <a:xfrm>
            <a:off x="2029522" y="12803371"/>
            <a:ext cx="22354478" cy="0"/>
          </a:xfrm>
          <a:prstGeom prst="line">
            <a:avLst/>
          </a:prstGeom>
          <a:ln w="3175">
            <a:solidFill>
              <a:schemeClr val="bg1"/>
            </a:solidFill>
          </a:ln>
        </p:spPr>
        <p:style>
          <a:lnRef idx="1">
            <a:schemeClr val="accent6"/>
          </a:lnRef>
          <a:fillRef idx="0">
            <a:schemeClr val="accent6"/>
          </a:fillRef>
          <a:effectRef idx="0">
            <a:schemeClr val="accent6"/>
          </a:effectRef>
          <a:fontRef idx="minor">
            <a:schemeClr val="tx1"/>
          </a:fontRef>
        </p:style>
      </p:cxnSp>
    </p:spTree>
    <p:extLst>
      <p:ext uri="{BB962C8B-B14F-4D97-AF65-F5344CB8AC3E}">
        <p14:creationId xmlns:p14="http://schemas.microsoft.com/office/powerpoint/2010/main" val="192209448"/>
      </p:ext>
    </p:extLst>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x">
  <p:cSld name="Title &amp; Subtitle White">
    <p:spTree>
      <p:nvGrpSpPr>
        <p:cNvPr id="1" name=""/>
        <p:cNvGrpSpPr/>
        <p:nvPr/>
      </p:nvGrpSpPr>
      <p:grpSpPr>
        <a:xfrm>
          <a:off x="0" y="0"/>
          <a:ext cx="0" cy="0"/>
          <a:chOff x="0" y="0"/>
          <a:chExt cx="0" cy="0"/>
        </a:xfrm>
      </p:grpSpPr>
      <p:sp>
        <p:nvSpPr>
          <p:cNvPr id="63" name="Cortez Negro-aerea 1.jpg"/>
          <p:cNvSpPr>
            <a:spLocks noGrp="1"/>
          </p:cNvSpPr>
          <p:nvPr>
            <p:ph type="pic" sz="quarter" idx="13"/>
          </p:nvPr>
        </p:nvSpPr>
        <p:spPr>
          <a:xfrm>
            <a:off x="3701674" y="3634647"/>
            <a:ext cx="4814052" cy="5214806"/>
          </a:xfrm>
          <a:prstGeom prst="rect">
            <a:avLst/>
          </a:prstGeom>
          <a:ln w="9525">
            <a:round/>
          </a:ln>
          <a:effectLst>
            <a:outerShdw blurRad="25400" dist="25400" dir="5400000" rotWithShape="0">
              <a:srgbClr val="000000">
                <a:alpha val="70000"/>
              </a:srgbClr>
            </a:outerShdw>
          </a:effectLst>
        </p:spPr>
        <p:txBody>
          <a:bodyPr lIns="91439" tIns="45719" rIns="91439" bIns="45719" anchor="t">
            <a:noAutofit/>
          </a:bodyPr>
          <a:lstStyle/>
          <a:p>
            <a:endParaRPr/>
          </a:p>
        </p:txBody>
      </p:sp>
      <p:sp>
        <p:nvSpPr>
          <p:cNvPr id="64" name="Enter your title here"/>
          <p:cNvSpPr txBox="1">
            <a:spLocks noGrp="1"/>
          </p:cNvSpPr>
          <p:nvPr>
            <p:ph type="body" sz="quarter" idx="14"/>
          </p:nvPr>
        </p:nvSpPr>
        <p:spPr>
          <a:xfrm>
            <a:off x="1809311" y="9391291"/>
            <a:ext cx="8598778" cy="1090820"/>
          </a:xfrm>
          <a:prstGeom prst="rect">
            <a:avLst/>
          </a:prstGeom>
        </p:spPr>
        <p:txBody>
          <a:bodyPr anchor="t"/>
          <a:lstStyle>
            <a:lvl1pPr marL="0" indent="0" algn="ctr">
              <a:spcBef>
                <a:spcPts val="0"/>
              </a:spcBef>
              <a:buClrTx/>
              <a:buSzTx/>
              <a:buNone/>
              <a:defRPr sz="6000">
                <a:solidFill>
                  <a:srgbClr val="77147A"/>
                </a:solidFill>
                <a:latin typeface="Cleargothic-Regular"/>
                <a:ea typeface="Cleargothic-Regular"/>
                <a:cs typeface="Cleargothic-Regular"/>
                <a:sym typeface="Cleargothic-Regular"/>
              </a:defRPr>
            </a:lvl1pPr>
          </a:lstStyle>
          <a:p>
            <a:r>
              <a:t>Enter your title here</a:t>
            </a:r>
          </a:p>
        </p:txBody>
      </p:sp>
      <p:sp>
        <p:nvSpPr>
          <p:cNvPr id="65" name="Enter your title here:…"/>
          <p:cNvSpPr txBox="1">
            <a:spLocks noGrp="1"/>
          </p:cNvSpPr>
          <p:nvPr>
            <p:ph type="body" sz="quarter" idx="15"/>
          </p:nvPr>
        </p:nvSpPr>
        <p:spPr>
          <a:xfrm>
            <a:off x="11430969" y="4641296"/>
            <a:ext cx="12094789" cy="3214208"/>
          </a:xfrm>
          <a:prstGeom prst="rect">
            <a:avLst/>
          </a:prstGeom>
        </p:spPr>
        <p:txBody>
          <a:bodyPr anchor="t"/>
          <a:lstStyle/>
          <a:p>
            <a:pPr marL="0" indent="0">
              <a:spcBef>
                <a:spcPts val="0"/>
              </a:spcBef>
              <a:buClrTx/>
              <a:buSzTx/>
              <a:buNone/>
              <a:defRPr sz="3000">
                <a:solidFill>
                  <a:srgbClr val="A38546"/>
                </a:solidFill>
                <a:latin typeface="+mn-lt"/>
                <a:ea typeface="+mn-ea"/>
                <a:cs typeface="+mn-cs"/>
                <a:sym typeface="Avenir Medium"/>
              </a:defRPr>
            </a:pPr>
            <a:r>
              <a:t>Enter your title here:</a:t>
            </a:r>
          </a:p>
          <a:p>
            <a:pPr marL="431800" indent="-304800">
              <a:spcBef>
                <a:spcPts val="0"/>
              </a:spcBef>
              <a:defRPr sz="2400"/>
            </a:pPr>
            <a:r>
              <a:t>A</a:t>
            </a:r>
          </a:p>
          <a:p>
            <a:pPr marL="431800" indent="-304800">
              <a:spcBef>
                <a:spcPts val="0"/>
              </a:spcBef>
              <a:defRPr sz="2400"/>
            </a:pPr>
            <a:r>
              <a:t>B</a:t>
            </a:r>
          </a:p>
          <a:p>
            <a:pPr marL="431800" indent="-304800">
              <a:spcBef>
                <a:spcPts val="0"/>
              </a:spcBef>
              <a:defRPr sz="2400"/>
            </a:pPr>
            <a:r>
              <a:t>C</a:t>
            </a:r>
          </a:p>
          <a:p>
            <a:pPr marL="0" indent="0">
              <a:spcBef>
                <a:spcPts val="0"/>
              </a:spcBef>
              <a:buClrTx/>
              <a:buSzTx/>
              <a:buNone/>
              <a:defRPr sz="2400">
                <a:latin typeface="+mn-lt"/>
                <a:ea typeface="+mn-ea"/>
                <a:cs typeface="+mn-cs"/>
                <a:sym typeface="Avenir Medium"/>
              </a:defRPr>
            </a:pPr>
            <a:endParaRPr/>
          </a:p>
          <a:p>
            <a:pPr marL="0" indent="0">
              <a:spcBef>
                <a:spcPts val="0"/>
              </a:spcBef>
              <a:buClrTx/>
              <a:buSzTx/>
              <a:buNone/>
              <a:defRPr sz="2400">
                <a:latin typeface="+mn-lt"/>
                <a:ea typeface="+mn-ea"/>
                <a:cs typeface="+mn-cs"/>
                <a:sym typeface="Avenir Medium"/>
              </a:defRPr>
            </a:pPr>
            <a:r>
              <a:t>Enter your title here</a:t>
            </a:r>
          </a:p>
          <a:p>
            <a:pPr marL="0" indent="0">
              <a:spcBef>
                <a:spcPts val="0"/>
              </a:spcBef>
              <a:buClrTx/>
              <a:buSzTx/>
              <a:buNone/>
              <a:defRPr sz="2400"/>
            </a:pPr>
            <a:r>
              <a:t>Enter your text here</a:t>
            </a:r>
          </a:p>
        </p:txBody>
      </p:sp>
      <p:cxnSp>
        <p:nvCxnSpPr>
          <p:cNvPr id="5" name="Straight Connector 4">
            <a:extLst>
              <a:ext uri="{FF2B5EF4-FFF2-40B4-BE49-F238E27FC236}">
                <a16:creationId xmlns:a16="http://schemas.microsoft.com/office/drawing/2014/main" id="{6A1833CF-977C-C14E-A1CE-B8B50C5F2A84}"/>
              </a:ext>
            </a:extLst>
          </p:cNvPr>
          <p:cNvCxnSpPr/>
          <p:nvPr userDrawn="1"/>
        </p:nvCxnSpPr>
        <p:spPr>
          <a:xfrm>
            <a:off x="-365760" y="12803372"/>
            <a:ext cx="24749760" cy="0"/>
          </a:xfrm>
          <a:prstGeom prst="line">
            <a:avLst/>
          </a:prstGeom>
          <a:ln w="3175">
            <a:solidFill>
              <a:schemeClr val="accent6">
                <a:lumMod val="50000"/>
              </a:schemeClr>
            </a:solidFill>
          </a:ln>
        </p:spPr>
        <p:style>
          <a:lnRef idx="1">
            <a:schemeClr val="accent6"/>
          </a:lnRef>
          <a:fillRef idx="0">
            <a:schemeClr val="accent6"/>
          </a:fillRef>
          <a:effectRef idx="0">
            <a:schemeClr val="accent6"/>
          </a:effectRef>
          <a:fontRef idx="minor">
            <a:schemeClr val="tx1"/>
          </a:fontRef>
        </p:style>
      </p:cxnSp>
    </p:spTree>
    <p:extLst>
      <p:ext uri="{BB962C8B-B14F-4D97-AF65-F5344CB8AC3E}">
        <p14:creationId xmlns:p14="http://schemas.microsoft.com/office/powerpoint/2010/main" val="648787448"/>
      </p:ext>
    </p:extLst>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315348757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2_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22360869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3_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322362815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2.xml"/><Relationship Id="rId13" Type="http://schemas.openxmlformats.org/officeDocument/2006/relationships/theme" Target="../theme/theme2.xml"/><Relationship Id="rId3" Type="http://schemas.openxmlformats.org/officeDocument/2006/relationships/slideLayout" Target="../slideLayouts/slideLayout17.xml"/><Relationship Id="rId7" Type="http://schemas.openxmlformats.org/officeDocument/2006/relationships/slideLayout" Target="../slideLayouts/slideLayout21.xml"/><Relationship Id="rId12" Type="http://schemas.openxmlformats.org/officeDocument/2006/relationships/slideLayout" Target="../slideLayouts/slideLayout26.xml"/><Relationship Id="rId2" Type="http://schemas.openxmlformats.org/officeDocument/2006/relationships/slideLayout" Target="../slideLayouts/slideLayout16.xml"/><Relationship Id="rId1" Type="http://schemas.openxmlformats.org/officeDocument/2006/relationships/slideLayout" Target="../slideLayouts/slideLayout15.xml"/><Relationship Id="rId6" Type="http://schemas.openxmlformats.org/officeDocument/2006/relationships/slideLayout" Target="../slideLayouts/slideLayout20.xml"/><Relationship Id="rId11" Type="http://schemas.openxmlformats.org/officeDocument/2006/relationships/slideLayout" Target="../slideLayouts/slideLayout25.xml"/><Relationship Id="rId5" Type="http://schemas.openxmlformats.org/officeDocument/2006/relationships/slideLayout" Target="../slideLayouts/slideLayout19.xml"/><Relationship Id="rId10" Type="http://schemas.openxmlformats.org/officeDocument/2006/relationships/slideLayout" Target="../slideLayouts/slideLayout24.xml"/><Relationship Id="rId4" Type="http://schemas.openxmlformats.org/officeDocument/2006/relationships/slideLayout" Target="../slideLayouts/slideLayout18.xml"/><Relationship Id="rId9" Type="http://schemas.openxmlformats.org/officeDocument/2006/relationships/slideLayout" Target="../slideLayouts/slideLayout23.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4.xml"/><Relationship Id="rId3" Type="http://schemas.openxmlformats.org/officeDocument/2006/relationships/slideLayout" Target="../slideLayouts/slideLayout29.xml"/><Relationship Id="rId7" Type="http://schemas.openxmlformats.org/officeDocument/2006/relationships/slideLayout" Target="../slideLayouts/slideLayout33.xml"/><Relationship Id="rId2" Type="http://schemas.openxmlformats.org/officeDocument/2006/relationships/slideLayout" Target="../slideLayouts/slideLayout28.xml"/><Relationship Id="rId1" Type="http://schemas.openxmlformats.org/officeDocument/2006/relationships/slideLayout" Target="../slideLayouts/slideLayout27.xml"/><Relationship Id="rId6" Type="http://schemas.openxmlformats.org/officeDocument/2006/relationships/slideLayout" Target="../slideLayouts/slideLayout32.xml"/><Relationship Id="rId5" Type="http://schemas.openxmlformats.org/officeDocument/2006/relationships/slideLayout" Target="../slideLayouts/slideLayout31.xml"/><Relationship Id="rId10" Type="http://schemas.openxmlformats.org/officeDocument/2006/relationships/image" Target="../media/image3.png"/><Relationship Id="rId4" Type="http://schemas.openxmlformats.org/officeDocument/2006/relationships/slideLayout" Target="../slideLayouts/slideLayout30.xml"/><Relationship Id="rId9" Type="http://schemas.openxmlformats.org/officeDocument/2006/relationships/theme" Target="../theme/theme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4" name="Title Text"/>
          <p:cNvSpPr txBox="1">
            <a:spLocks noGrp="1"/>
          </p:cNvSpPr>
          <p:nvPr>
            <p:ph type="title"/>
          </p:nvPr>
        </p:nvSpPr>
        <p:spPr>
          <a:xfrm>
            <a:off x="627009" y="379149"/>
            <a:ext cx="23129982" cy="1265353"/>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ormAutofit/>
          </a:bodyPr>
          <a:lstStyle/>
          <a:p>
            <a:r>
              <a:t>Title Text</a:t>
            </a:r>
          </a:p>
        </p:txBody>
      </p:sp>
      <p:cxnSp>
        <p:nvCxnSpPr>
          <p:cNvPr id="8" name="Straight Connector 7"/>
          <p:cNvCxnSpPr/>
          <p:nvPr userDrawn="1"/>
        </p:nvCxnSpPr>
        <p:spPr>
          <a:xfrm>
            <a:off x="850605" y="12355033"/>
            <a:ext cx="22136986" cy="0"/>
          </a:xfrm>
          <a:prstGeom prst="line">
            <a:avLst/>
          </a:prstGeom>
          <a:noFill/>
          <a:ln w="25400" cap="flat">
            <a:solidFill>
              <a:srgbClr val="FFFFFF"/>
            </a:solidFill>
            <a:prstDash val="solid"/>
            <a:miter lim="400000"/>
          </a:ln>
          <a:effectLst/>
          <a:sp3d/>
        </p:spPr>
        <p:style>
          <a:lnRef idx="0">
            <a:scrgbClr r="0" g="0" b="0"/>
          </a:lnRef>
          <a:fillRef idx="0">
            <a:scrgbClr r="0" g="0" b="0"/>
          </a:fillRef>
          <a:effectRef idx="0">
            <a:scrgbClr r="0" g="0" b="0"/>
          </a:effectRef>
          <a:fontRef idx="none"/>
        </p:style>
      </p:cxnSp>
      <p:cxnSp>
        <p:nvCxnSpPr>
          <p:cNvPr id="10" name="Straight Connector 9"/>
          <p:cNvCxnSpPr>
            <a:cxnSpLocks/>
          </p:cNvCxnSpPr>
          <p:nvPr userDrawn="1"/>
        </p:nvCxnSpPr>
        <p:spPr>
          <a:xfrm>
            <a:off x="1940312" y="12803372"/>
            <a:ext cx="22443688" cy="0"/>
          </a:xfrm>
          <a:prstGeom prst="line">
            <a:avLst/>
          </a:prstGeom>
          <a:ln w="3175">
            <a:solidFill>
              <a:schemeClr val="accent6">
                <a:lumMod val="50000"/>
              </a:schemeClr>
            </a:solidFill>
          </a:ln>
        </p:spPr>
        <p:style>
          <a:lnRef idx="1">
            <a:schemeClr val="accent6"/>
          </a:lnRef>
          <a:fillRef idx="0">
            <a:schemeClr val="accent6"/>
          </a:fillRef>
          <a:effectRef idx="0">
            <a:schemeClr val="accent6"/>
          </a:effectRef>
          <a:fontRef idx="minor">
            <a:schemeClr val="tx1"/>
          </a:fontRef>
        </p:style>
      </p:cxnSp>
      <p:sp>
        <p:nvSpPr>
          <p:cNvPr id="2" name="Rectangle 1"/>
          <p:cNvSpPr/>
          <p:nvPr userDrawn="1"/>
        </p:nvSpPr>
        <p:spPr>
          <a:xfrm>
            <a:off x="21539200" y="13073834"/>
            <a:ext cx="2844800" cy="348813"/>
          </a:xfrm>
          <a:prstGeom prst="rect">
            <a:avLst/>
          </a:prstGeom>
          <a:solidFill>
            <a:srgbClr val="741F7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r>
              <a:rPr kumimoji="0" lang="en-AU" sz="1600" b="0" i="0" u="none" strike="noStrike" cap="all" spc="512" normalizeH="0" baseline="0" dirty="0">
                <a:ln>
                  <a:noFill/>
                </a:ln>
                <a:solidFill>
                  <a:srgbClr val="FFFFFF"/>
                </a:solidFill>
                <a:effectLst/>
                <a:uFillTx/>
                <a:latin typeface="Bahnschrift Light SemiCondensed" panose="020B0502040204020203" pitchFamily="34" charset="0"/>
                <a:ea typeface="+mn-ea"/>
                <a:cs typeface="+mn-cs"/>
                <a:sym typeface="Avenir Medium"/>
              </a:rPr>
              <a:t>N Corduff FRACS</a:t>
            </a:r>
          </a:p>
        </p:txBody>
      </p:sp>
    </p:spTree>
    <p:extLst>
      <p:ext uri="{BB962C8B-B14F-4D97-AF65-F5344CB8AC3E}">
        <p14:creationId xmlns:p14="http://schemas.microsoft.com/office/powerpoint/2010/main" val="1492949254"/>
      </p:ext>
    </p:extLst>
  </p:cSld>
  <p:clrMap bg1="lt1" tx1="dk1" bg2="lt2" tx2="dk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64" r:id="rId6"/>
    <p:sldLayoutId id="2147483688" r:id="rId7"/>
    <p:sldLayoutId id="2147483689" r:id="rId8"/>
    <p:sldLayoutId id="2147483690" r:id="rId9"/>
    <p:sldLayoutId id="2147483691" r:id="rId10"/>
    <p:sldLayoutId id="2147483692" r:id="rId11"/>
    <p:sldLayoutId id="2147483693" r:id="rId12"/>
    <p:sldLayoutId id="2147483694" r:id="rId13"/>
    <p:sldLayoutId id="2147483696" r:id="rId14"/>
  </p:sldLayoutIdLst>
  <p:transition spd="med"/>
  <p:txStyles>
    <p:titleStyle>
      <a:lvl1pPr marL="0" marR="0" indent="0" algn="ctr" defTabSz="825500" latinLnBrk="0">
        <a:lnSpc>
          <a:spcPct val="100000"/>
        </a:lnSpc>
        <a:spcBef>
          <a:spcPts val="0"/>
        </a:spcBef>
        <a:spcAft>
          <a:spcPts val="0"/>
        </a:spcAft>
        <a:buClrTx/>
        <a:buSzTx/>
        <a:buFontTx/>
        <a:buNone/>
        <a:tabLst/>
        <a:defRPr sz="2400" b="0" i="0" u="none" strike="noStrike" cap="none" spc="0" baseline="0">
          <a:ln>
            <a:noFill/>
          </a:ln>
          <a:solidFill>
            <a:srgbClr val="4F4F4F"/>
          </a:solidFill>
          <a:uFillTx/>
          <a:latin typeface="+mn-lt"/>
          <a:ea typeface="+mn-ea"/>
          <a:cs typeface="+mn-cs"/>
          <a:sym typeface="Avenir Medium"/>
        </a:defRPr>
      </a:lvl1pPr>
      <a:lvl2pPr marL="0" marR="0" indent="228600" algn="ctr" defTabSz="825500" latinLnBrk="0">
        <a:lnSpc>
          <a:spcPct val="100000"/>
        </a:lnSpc>
        <a:spcBef>
          <a:spcPts val="0"/>
        </a:spcBef>
        <a:spcAft>
          <a:spcPts val="0"/>
        </a:spcAft>
        <a:buClrTx/>
        <a:buSzTx/>
        <a:buFontTx/>
        <a:buNone/>
        <a:tabLst/>
        <a:defRPr sz="2400" b="0" i="0" u="none" strike="noStrike" cap="none" spc="0" baseline="0">
          <a:ln>
            <a:noFill/>
          </a:ln>
          <a:solidFill>
            <a:srgbClr val="4F4F4F"/>
          </a:solidFill>
          <a:uFillTx/>
          <a:latin typeface="+mn-lt"/>
          <a:ea typeface="+mn-ea"/>
          <a:cs typeface="+mn-cs"/>
          <a:sym typeface="Avenir Medium"/>
        </a:defRPr>
      </a:lvl2pPr>
      <a:lvl3pPr marL="0" marR="0" indent="457200" algn="ctr" defTabSz="825500" latinLnBrk="0">
        <a:lnSpc>
          <a:spcPct val="100000"/>
        </a:lnSpc>
        <a:spcBef>
          <a:spcPts val="0"/>
        </a:spcBef>
        <a:spcAft>
          <a:spcPts val="0"/>
        </a:spcAft>
        <a:buClrTx/>
        <a:buSzTx/>
        <a:buFontTx/>
        <a:buNone/>
        <a:tabLst/>
        <a:defRPr sz="2400" b="0" i="0" u="none" strike="noStrike" cap="none" spc="0" baseline="0">
          <a:ln>
            <a:noFill/>
          </a:ln>
          <a:solidFill>
            <a:srgbClr val="4F4F4F"/>
          </a:solidFill>
          <a:uFillTx/>
          <a:latin typeface="+mn-lt"/>
          <a:ea typeface="+mn-ea"/>
          <a:cs typeface="+mn-cs"/>
          <a:sym typeface="Avenir Medium"/>
        </a:defRPr>
      </a:lvl3pPr>
      <a:lvl4pPr marL="0" marR="0" indent="685800" algn="ctr" defTabSz="825500" latinLnBrk="0">
        <a:lnSpc>
          <a:spcPct val="100000"/>
        </a:lnSpc>
        <a:spcBef>
          <a:spcPts val="0"/>
        </a:spcBef>
        <a:spcAft>
          <a:spcPts val="0"/>
        </a:spcAft>
        <a:buClrTx/>
        <a:buSzTx/>
        <a:buFontTx/>
        <a:buNone/>
        <a:tabLst/>
        <a:defRPr sz="2400" b="0" i="0" u="none" strike="noStrike" cap="none" spc="0" baseline="0">
          <a:ln>
            <a:noFill/>
          </a:ln>
          <a:solidFill>
            <a:srgbClr val="4F4F4F"/>
          </a:solidFill>
          <a:uFillTx/>
          <a:latin typeface="+mn-lt"/>
          <a:ea typeface="+mn-ea"/>
          <a:cs typeface="+mn-cs"/>
          <a:sym typeface="Avenir Medium"/>
        </a:defRPr>
      </a:lvl4pPr>
      <a:lvl5pPr marL="0" marR="0" indent="914400" algn="ctr" defTabSz="825500" latinLnBrk="0">
        <a:lnSpc>
          <a:spcPct val="100000"/>
        </a:lnSpc>
        <a:spcBef>
          <a:spcPts val="0"/>
        </a:spcBef>
        <a:spcAft>
          <a:spcPts val="0"/>
        </a:spcAft>
        <a:buClrTx/>
        <a:buSzTx/>
        <a:buFontTx/>
        <a:buNone/>
        <a:tabLst/>
        <a:defRPr sz="2400" b="0" i="0" u="none" strike="noStrike" cap="none" spc="0" baseline="0">
          <a:ln>
            <a:noFill/>
          </a:ln>
          <a:solidFill>
            <a:srgbClr val="4F4F4F"/>
          </a:solidFill>
          <a:uFillTx/>
          <a:latin typeface="+mn-lt"/>
          <a:ea typeface="+mn-ea"/>
          <a:cs typeface="+mn-cs"/>
          <a:sym typeface="Avenir Medium"/>
        </a:defRPr>
      </a:lvl5pPr>
      <a:lvl6pPr marL="0" marR="0" indent="1143000" algn="ctr" defTabSz="825500" latinLnBrk="0">
        <a:lnSpc>
          <a:spcPct val="100000"/>
        </a:lnSpc>
        <a:spcBef>
          <a:spcPts val="0"/>
        </a:spcBef>
        <a:spcAft>
          <a:spcPts val="0"/>
        </a:spcAft>
        <a:buClrTx/>
        <a:buSzTx/>
        <a:buFontTx/>
        <a:buNone/>
        <a:tabLst/>
        <a:defRPr sz="2400" b="0" i="0" u="none" strike="noStrike" cap="none" spc="0" baseline="0">
          <a:ln>
            <a:noFill/>
          </a:ln>
          <a:solidFill>
            <a:srgbClr val="4F4F4F"/>
          </a:solidFill>
          <a:uFillTx/>
          <a:latin typeface="+mn-lt"/>
          <a:ea typeface="+mn-ea"/>
          <a:cs typeface="+mn-cs"/>
          <a:sym typeface="Avenir Medium"/>
        </a:defRPr>
      </a:lvl6pPr>
      <a:lvl7pPr marL="0" marR="0" indent="1371600" algn="ctr" defTabSz="825500" latinLnBrk="0">
        <a:lnSpc>
          <a:spcPct val="100000"/>
        </a:lnSpc>
        <a:spcBef>
          <a:spcPts val="0"/>
        </a:spcBef>
        <a:spcAft>
          <a:spcPts val="0"/>
        </a:spcAft>
        <a:buClrTx/>
        <a:buSzTx/>
        <a:buFontTx/>
        <a:buNone/>
        <a:tabLst/>
        <a:defRPr sz="2400" b="0" i="0" u="none" strike="noStrike" cap="none" spc="0" baseline="0">
          <a:ln>
            <a:noFill/>
          </a:ln>
          <a:solidFill>
            <a:srgbClr val="4F4F4F"/>
          </a:solidFill>
          <a:uFillTx/>
          <a:latin typeface="+mn-lt"/>
          <a:ea typeface="+mn-ea"/>
          <a:cs typeface="+mn-cs"/>
          <a:sym typeface="Avenir Medium"/>
        </a:defRPr>
      </a:lvl7pPr>
      <a:lvl8pPr marL="0" marR="0" indent="1600200" algn="ctr" defTabSz="825500" latinLnBrk="0">
        <a:lnSpc>
          <a:spcPct val="100000"/>
        </a:lnSpc>
        <a:spcBef>
          <a:spcPts val="0"/>
        </a:spcBef>
        <a:spcAft>
          <a:spcPts val="0"/>
        </a:spcAft>
        <a:buClrTx/>
        <a:buSzTx/>
        <a:buFontTx/>
        <a:buNone/>
        <a:tabLst/>
        <a:defRPr sz="2400" b="0" i="0" u="none" strike="noStrike" cap="none" spc="0" baseline="0">
          <a:ln>
            <a:noFill/>
          </a:ln>
          <a:solidFill>
            <a:srgbClr val="4F4F4F"/>
          </a:solidFill>
          <a:uFillTx/>
          <a:latin typeface="+mn-lt"/>
          <a:ea typeface="+mn-ea"/>
          <a:cs typeface="+mn-cs"/>
          <a:sym typeface="Avenir Medium"/>
        </a:defRPr>
      </a:lvl8pPr>
      <a:lvl9pPr marL="0" marR="0" indent="1828800" algn="ctr" defTabSz="825500" latinLnBrk="0">
        <a:lnSpc>
          <a:spcPct val="100000"/>
        </a:lnSpc>
        <a:spcBef>
          <a:spcPts val="0"/>
        </a:spcBef>
        <a:spcAft>
          <a:spcPts val="0"/>
        </a:spcAft>
        <a:buClrTx/>
        <a:buSzTx/>
        <a:buFontTx/>
        <a:buNone/>
        <a:tabLst/>
        <a:defRPr sz="2400" b="0" i="0" u="none" strike="noStrike" cap="none" spc="0" baseline="0">
          <a:ln>
            <a:noFill/>
          </a:ln>
          <a:solidFill>
            <a:srgbClr val="4F4F4F"/>
          </a:solidFill>
          <a:uFillTx/>
          <a:latin typeface="+mn-lt"/>
          <a:ea typeface="+mn-ea"/>
          <a:cs typeface="+mn-cs"/>
          <a:sym typeface="Avenir Medium"/>
        </a:defRPr>
      </a:lvl9pPr>
    </p:titleStyle>
    <p:bodyStyle>
      <a:lvl1pPr marL="635000" marR="0" indent="-635000" algn="l" defTabSz="825500" latinLnBrk="0">
        <a:lnSpc>
          <a:spcPct val="100000"/>
        </a:lnSpc>
        <a:spcBef>
          <a:spcPts val="5900"/>
        </a:spcBef>
        <a:spcAft>
          <a:spcPts val="0"/>
        </a:spcAft>
        <a:buClr>
          <a:srgbClr val="646464"/>
        </a:buClr>
        <a:buSzPct val="90000"/>
        <a:buFontTx/>
        <a:buChar char="•"/>
        <a:tabLst/>
        <a:defRPr sz="5000" b="0" i="0" u="none" strike="noStrike" cap="none" spc="0" baseline="0">
          <a:ln>
            <a:noFill/>
          </a:ln>
          <a:solidFill>
            <a:srgbClr val="4F4F4F"/>
          </a:solidFill>
          <a:uFillTx/>
          <a:latin typeface="Avenir Light"/>
          <a:ea typeface="Avenir Light"/>
          <a:cs typeface="Avenir Light"/>
          <a:sym typeface="Avenir Light"/>
        </a:defRPr>
      </a:lvl1pPr>
      <a:lvl2pPr marL="1270000" marR="0" indent="-635000" algn="l" defTabSz="825500" latinLnBrk="0">
        <a:lnSpc>
          <a:spcPct val="100000"/>
        </a:lnSpc>
        <a:spcBef>
          <a:spcPts val="5900"/>
        </a:spcBef>
        <a:spcAft>
          <a:spcPts val="0"/>
        </a:spcAft>
        <a:buClr>
          <a:srgbClr val="646464"/>
        </a:buClr>
        <a:buSzPct val="90000"/>
        <a:buFontTx/>
        <a:buChar char="•"/>
        <a:tabLst/>
        <a:defRPr sz="5000" b="0" i="0" u="none" strike="noStrike" cap="none" spc="0" baseline="0">
          <a:ln>
            <a:noFill/>
          </a:ln>
          <a:solidFill>
            <a:srgbClr val="4F4F4F"/>
          </a:solidFill>
          <a:uFillTx/>
          <a:latin typeface="Avenir Light"/>
          <a:ea typeface="Avenir Light"/>
          <a:cs typeface="Avenir Light"/>
          <a:sym typeface="Avenir Light"/>
        </a:defRPr>
      </a:lvl2pPr>
      <a:lvl3pPr marL="1905000" marR="0" indent="-635000" algn="l" defTabSz="825500" latinLnBrk="0">
        <a:lnSpc>
          <a:spcPct val="100000"/>
        </a:lnSpc>
        <a:spcBef>
          <a:spcPts val="5900"/>
        </a:spcBef>
        <a:spcAft>
          <a:spcPts val="0"/>
        </a:spcAft>
        <a:buClr>
          <a:srgbClr val="646464"/>
        </a:buClr>
        <a:buSzPct val="90000"/>
        <a:buFontTx/>
        <a:buChar char="•"/>
        <a:tabLst/>
        <a:defRPr sz="5000" b="0" i="0" u="none" strike="noStrike" cap="none" spc="0" baseline="0">
          <a:ln>
            <a:noFill/>
          </a:ln>
          <a:solidFill>
            <a:srgbClr val="4F4F4F"/>
          </a:solidFill>
          <a:uFillTx/>
          <a:latin typeface="Avenir Light"/>
          <a:ea typeface="Avenir Light"/>
          <a:cs typeface="Avenir Light"/>
          <a:sym typeface="Avenir Light"/>
        </a:defRPr>
      </a:lvl3pPr>
      <a:lvl4pPr marL="2540000" marR="0" indent="-635000" algn="l" defTabSz="825500" latinLnBrk="0">
        <a:lnSpc>
          <a:spcPct val="100000"/>
        </a:lnSpc>
        <a:spcBef>
          <a:spcPts val="5900"/>
        </a:spcBef>
        <a:spcAft>
          <a:spcPts val="0"/>
        </a:spcAft>
        <a:buClr>
          <a:srgbClr val="646464"/>
        </a:buClr>
        <a:buSzPct val="90000"/>
        <a:buFontTx/>
        <a:buChar char="•"/>
        <a:tabLst/>
        <a:defRPr sz="5000" b="0" i="0" u="none" strike="noStrike" cap="none" spc="0" baseline="0">
          <a:ln>
            <a:noFill/>
          </a:ln>
          <a:solidFill>
            <a:srgbClr val="4F4F4F"/>
          </a:solidFill>
          <a:uFillTx/>
          <a:latin typeface="Avenir Light"/>
          <a:ea typeface="Avenir Light"/>
          <a:cs typeface="Avenir Light"/>
          <a:sym typeface="Avenir Light"/>
        </a:defRPr>
      </a:lvl4pPr>
      <a:lvl5pPr marL="3175000" marR="0" indent="-635000" algn="l" defTabSz="825500" latinLnBrk="0">
        <a:lnSpc>
          <a:spcPct val="100000"/>
        </a:lnSpc>
        <a:spcBef>
          <a:spcPts val="5900"/>
        </a:spcBef>
        <a:spcAft>
          <a:spcPts val="0"/>
        </a:spcAft>
        <a:buClr>
          <a:srgbClr val="646464"/>
        </a:buClr>
        <a:buSzPct val="90000"/>
        <a:buFontTx/>
        <a:buChar char="•"/>
        <a:tabLst/>
        <a:defRPr sz="5000" b="0" i="0" u="none" strike="noStrike" cap="none" spc="0" baseline="0">
          <a:ln>
            <a:noFill/>
          </a:ln>
          <a:solidFill>
            <a:srgbClr val="4F4F4F"/>
          </a:solidFill>
          <a:uFillTx/>
          <a:latin typeface="Avenir Light"/>
          <a:ea typeface="Avenir Light"/>
          <a:cs typeface="Avenir Light"/>
          <a:sym typeface="Avenir Light"/>
        </a:defRPr>
      </a:lvl5pPr>
      <a:lvl6pPr marL="3810000" marR="0" indent="-635000" algn="l" defTabSz="825500" latinLnBrk="0">
        <a:lnSpc>
          <a:spcPct val="100000"/>
        </a:lnSpc>
        <a:spcBef>
          <a:spcPts val="5900"/>
        </a:spcBef>
        <a:spcAft>
          <a:spcPts val="0"/>
        </a:spcAft>
        <a:buClr>
          <a:srgbClr val="646464"/>
        </a:buClr>
        <a:buSzPct val="90000"/>
        <a:buFontTx/>
        <a:buChar char="•"/>
        <a:tabLst/>
        <a:defRPr sz="5000" b="0" i="0" u="none" strike="noStrike" cap="none" spc="0" baseline="0">
          <a:ln>
            <a:noFill/>
          </a:ln>
          <a:solidFill>
            <a:srgbClr val="4F4F4F"/>
          </a:solidFill>
          <a:uFillTx/>
          <a:latin typeface="Avenir Light"/>
          <a:ea typeface="Avenir Light"/>
          <a:cs typeface="Avenir Light"/>
          <a:sym typeface="Avenir Light"/>
        </a:defRPr>
      </a:lvl6pPr>
      <a:lvl7pPr marL="4445000" marR="0" indent="-635000" algn="l" defTabSz="825500" latinLnBrk="0">
        <a:lnSpc>
          <a:spcPct val="100000"/>
        </a:lnSpc>
        <a:spcBef>
          <a:spcPts val="5900"/>
        </a:spcBef>
        <a:spcAft>
          <a:spcPts val="0"/>
        </a:spcAft>
        <a:buClr>
          <a:srgbClr val="646464"/>
        </a:buClr>
        <a:buSzPct val="90000"/>
        <a:buFontTx/>
        <a:buChar char="•"/>
        <a:tabLst/>
        <a:defRPr sz="5000" b="0" i="0" u="none" strike="noStrike" cap="none" spc="0" baseline="0">
          <a:ln>
            <a:noFill/>
          </a:ln>
          <a:solidFill>
            <a:srgbClr val="4F4F4F"/>
          </a:solidFill>
          <a:uFillTx/>
          <a:latin typeface="Avenir Light"/>
          <a:ea typeface="Avenir Light"/>
          <a:cs typeface="Avenir Light"/>
          <a:sym typeface="Avenir Light"/>
        </a:defRPr>
      </a:lvl7pPr>
      <a:lvl8pPr marL="5080000" marR="0" indent="-635000" algn="l" defTabSz="825500" latinLnBrk="0">
        <a:lnSpc>
          <a:spcPct val="100000"/>
        </a:lnSpc>
        <a:spcBef>
          <a:spcPts val="5900"/>
        </a:spcBef>
        <a:spcAft>
          <a:spcPts val="0"/>
        </a:spcAft>
        <a:buClr>
          <a:srgbClr val="646464"/>
        </a:buClr>
        <a:buSzPct val="90000"/>
        <a:buFontTx/>
        <a:buChar char="•"/>
        <a:tabLst/>
        <a:defRPr sz="5000" b="0" i="0" u="none" strike="noStrike" cap="none" spc="0" baseline="0">
          <a:ln>
            <a:noFill/>
          </a:ln>
          <a:solidFill>
            <a:srgbClr val="4F4F4F"/>
          </a:solidFill>
          <a:uFillTx/>
          <a:latin typeface="Avenir Light"/>
          <a:ea typeface="Avenir Light"/>
          <a:cs typeface="Avenir Light"/>
          <a:sym typeface="Avenir Light"/>
        </a:defRPr>
      </a:lvl8pPr>
      <a:lvl9pPr marL="5715000" marR="0" indent="-635000" algn="l" defTabSz="825500" latinLnBrk="0">
        <a:lnSpc>
          <a:spcPct val="100000"/>
        </a:lnSpc>
        <a:spcBef>
          <a:spcPts val="5900"/>
        </a:spcBef>
        <a:spcAft>
          <a:spcPts val="0"/>
        </a:spcAft>
        <a:buClr>
          <a:srgbClr val="646464"/>
        </a:buClr>
        <a:buSzPct val="90000"/>
        <a:buFontTx/>
        <a:buChar char="•"/>
        <a:tabLst/>
        <a:defRPr sz="5000" b="0" i="0" u="none" strike="noStrike" cap="none" spc="0" baseline="0">
          <a:ln>
            <a:noFill/>
          </a:ln>
          <a:solidFill>
            <a:srgbClr val="4F4F4F"/>
          </a:solidFill>
          <a:uFillTx/>
          <a:latin typeface="Avenir Light"/>
          <a:ea typeface="Avenir Light"/>
          <a:cs typeface="Avenir Light"/>
          <a:sym typeface="Avenir Light"/>
        </a:defRPr>
      </a:lvl9pPr>
    </p:bodyStyle>
    <p:otherStyle>
      <a:lvl1pPr marL="0" marR="0" indent="0" algn="ctr" defTabSz="825500"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Avenir Light"/>
        </a:defRPr>
      </a:lvl1pPr>
      <a:lvl2pPr marL="0" marR="0" indent="228600" algn="ctr" defTabSz="825500"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Avenir Light"/>
        </a:defRPr>
      </a:lvl2pPr>
      <a:lvl3pPr marL="0" marR="0" indent="457200" algn="ctr" defTabSz="825500"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Avenir Light"/>
        </a:defRPr>
      </a:lvl3pPr>
      <a:lvl4pPr marL="0" marR="0" indent="685800" algn="ctr" defTabSz="825500"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Avenir Light"/>
        </a:defRPr>
      </a:lvl4pPr>
      <a:lvl5pPr marL="0" marR="0" indent="914400" algn="ctr" defTabSz="825500"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Avenir Light"/>
        </a:defRPr>
      </a:lvl5pPr>
      <a:lvl6pPr marL="0" marR="0" indent="1143000" algn="ctr" defTabSz="825500"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Avenir Light"/>
        </a:defRPr>
      </a:lvl6pPr>
      <a:lvl7pPr marL="0" marR="0" indent="1371600" algn="ctr" defTabSz="825500"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Avenir Light"/>
        </a:defRPr>
      </a:lvl7pPr>
      <a:lvl8pPr marL="0" marR="0" indent="1600200" algn="ctr" defTabSz="825500"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Avenir Light"/>
        </a:defRPr>
      </a:lvl8pPr>
      <a:lvl9pPr marL="0" marR="0" indent="1828800" algn="ctr" defTabSz="825500"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Avenir Light"/>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cxnSp>
        <p:nvCxnSpPr>
          <p:cNvPr id="7" name="Straight Connector 6">
            <a:extLst>
              <a:ext uri="{FF2B5EF4-FFF2-40B4-BE49-F238E27FC236}">
                <a16:creationId xmlns:a16="http://schemas.microsoft.com/office/drawing/2014/main" id="{93D6F9AC-78C3-6B41-9331-344213CFD4B8}"/>
              </a:ext>
            </a:extLst>
          </p:cNvPr>
          <p:cNvCxnSpPr/>
          <p:nvPr userDrawn="1"/>
        </p:nvCxnSpPr>
        <p:spPr>
          <a:xfrm>
            <a:off x="1063325" y="12803372"/>
            <a:ext cx="23322262" cy="0"/>
          </a:xfrm>
          <a:prstGeom prst="line">
            <a:avLst/>
          </a:prstGeom>
          <a:ln w="3175">
            <a:solidFill>
              <a:srgbClr val="5E265E"/>
            </a:solidFill>
          </a:ln>
        </p:spPr>
        <p:style>
          <a:lnRef idx="1">
            <a:schemeClr val="accent6"/>
          </a:lnRef>
          <a:fillRef idx="0">
            <a:schemeClr val="accent6"/>
          </a:fillRef>
          <a:effectRef idx="0">
            <a:schemeClr val="accent6"/>
          </a:effectRef>
          <a:fontRef idx="minor">
            <a:schemeClr val="tx1"/>
          </a:fontRef>
        </p:style>
      </p:cxnSp>
    </p:spTree>
    <p:extLst>
      <p:ext uri="{BB962C8B-B14F-4D97-AF65-F5344CB8AC3E}">
        <p14:creationId xmlns:p14="http://schemas.microsoft.com/office/powerpoint/2010/main" val="178587124"/>
      </p:ext>
    </p:extLst>
  </p:cSld>
  <p:clrMap bg1="lt1" tx1="dk1" bg2="lt2" tx2="dk2" accent1="accent1" accent2="accent2" accent3="accent3" accent4="accent4" accent5="accent5" accent6="accent6" hlink="hlink" folHlink="folHlink"/>
  <p:sldLayoutIdLst>
    <p:sldLayoutId id="2147483668" r:id="rId1"/>
    <p:sldLayoutId id="2147483669" r:id="rId2"/>
    <p:sldLayoutId id="2147483670" r:id="rId3"/>
    <p:sldLayoutId id="2147483671" r:id="rId4"/>
    <p:sldLayoutId id="2147483672" r:id="rId5"/>
    <p:sldLayoutId id="2147483673" r:id="rId6"/>
    <p:sldLayoutId id="2147483674" r:id="rId7"/>
    <p:sldLayoutId id="2147483675" r:id="rId8"/>
    <p:sldLayoutId id="2147483676" r:id="rId9"/>
    <p:sldLayoutId id="2147483677" r:id="rId10"/>
    <p:sldLayoutId id="2147483678" r:id="rId11"/>
    <p:sldLayoutId id="2147483695" r:id="rId12"/>
  </p:sldLayoutIdLst>
  <p:txStyles>
    <p:titleStyle>
      <a:lvl1pPr algn="l" defTabSz="1828709" rtl="0" eaLnBrk="1" latinLnBrk="0" hangingPunct="1">
        <a:lnSpc>
          <a:spcPct val="90000"/>
        </a:lnSpc>
        <a:spcBef>
          <a:spcPct val="0"/>
        </a:spcBef>
        <a:buNone/>
        <a:defRPr sz="8800" kern="1200">
          <a:solidFill>
            <a:schemeClr val="tx1"/>
          </a:solidFill>
          <a:latin typeface="+mj-lt"/>
          <a:ea typeface="+mj-ea"/>
          <a:cs typeface="+mj-cs"/>
        </a:defRPr>
      </a:lvl1pPr>
    </p:titleStyle>
    <p:bodyStyle>
      <a:lvl1pPr marL="457177" indent="-457177" algn="l" defTabSz="1828709" rtl="0" eaLnBrk="1" latinLnBrk="0" hangingPunct="1">
        <a:lnSpc>
          <a:spcPct val="90000"/>
        </a:lnSpc>
        <a:spcBef>
          <a:spcPts val="2000"/>
        </a:spcBef>
        <a:buFont typeface="Arial" panose="020B0604020202020204" pitchFamily="34" charset="0"/>
        <a:buChar char="•"/>
        <a:defRPr sz="5600" kern="1200">
          <a:solidFill>
            <a:schemeClr val="tx1"/>
          </a:solidFill>
          <a:latin typeface="+mn-lt"/>
          <a:ea typeface="+mn-ea"/>
          <a:cs typeface="+mn-cs"/>
        </a:defRPr>
      </a:lvl1pPr>
      <a:lvl2pPr marL="1371531" indent="-457177" algn="l" defTabSz="1828709" rtl="0" eaLnBrk="1" latinLnBrk="0" hangingPunct="1">
        <a:lnSpc>
          <a:spcPct val="90000"/>
        </a:lnSpc>
        <a:spcBef>
          <a:spcPts val="1000"/>
        </a:spcBef>
        <a:buFont typeface="Arial" panose="020B0604020202020204" pitchFamily="34" charset="0"/>
        <a:buChar char="•"/>
        <a:defRPr sz="4800" kern="1200">
          <a:solidFill>
            <a:schemeClr val="tx1"/>
          </a:solidFill>
          <a:latin typeface="+mn-lt"/>
          <a:ea typeface="+mn-ea"/>
          <a:cs typeface="+mn-cs"/>
        </a:defRPr>
      </a:lvl2pPr>
      <a:lvl3pPr marL="2285886" indent="-457177" algn="l" defTabSz="1828709" rtl="0" eaLnBrk="1" latinLnBrk="0" hangingPunct="1">
        <a:lnSpc>
          <a:spcPct val="90000"/>
        </a:lnSpc>
        <a:spcBef>
          <a:spcPts val="1000"/>
        </a:spcBef>
        <a:buFont typeface="Arial" panose="020B0604020202020204" pitchFamily="34" charset="0"/>
        <a:buChar char="•"/>
        <a:defRPr sz="4000" kern="1200">
          <a:solidFill>
            <a:schemeClr val="tx1"/>
          </a:solidFill>
          <a:latin typeface="+mn-lt"/>
          <a:ea typeface="+mn-ea"/>
          <a:cs typeface="+mn-cs"/>
        </a:defRPr>
      </a:lvl3pPr>
      <a:lvl4pPr marL="3200240" indent="-457177" algn="l" defTabSz="1828709"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4pPr>
      <a:lvl5pPr marL="4114594" indent="-457177" algn="l" defTabSz="1828709"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5pPr>
      <a:lvl6pPr marL="5028949" indent="-457177" algn="l" defTabSz="1828709"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3303" indent="-457177" algn="l" defTabSz="1828709"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7657" indent="-457177" algn="l" defTabSz="1828709"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2011" indent="-457177" algn="l" defTabSz="1828709"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p:bodyStyle>
    <p:otherStyle>
      <a:defPPr>
        <a:defRPr lang="en-US"/>
      </a:defPPr>
      <a:lvl1pPr marL="0" algn="l" defTabSz="1828709" rtl="0" eaLnBrk="1" latinLnBrk="0" hangingPunct="1">
        <a:defRPr sz="3600" kern="1200">
          <a:solidFill>
            <a:schemeClr val="tx1"/>
          </a:solidFill>
          <a:latin typeface="+mn-lt"/>
          <a:ea typeface="+mn-ea"/>
          <a:cs typeface="+mn-cs"/>
        </a:defRPr>
      </a:lvl1pPr>
      <a:lvl2pPr marL="914354" algn="l" defTabSz="1828709" rtl="0" eaLnBrk="1" latinLnBrk="0" hangingPunct="1">
        <a:defRPr sz="3600" kern="1200">
          <a:solidFill>
            <a:schemeClr val="tx1"/>
          </a:solidFill>
          <a:latin typeface="+mn-lt"/>
          <a:ea typeface="+mn-ea"/>
          <a:cs typeface="+mn-cs"/>
        </a:defRPr>
      </a:lvl2pPr>
      <a:lvl3pPr marL="1828709" algn="l" defTabSz="1828709" rtl="0" eaLnBrk="1" latinLnBrk="0" hangingPunct="1">
        <a:defRPr sz="3600" kern="1200">
          <a:solidFill>
            <a:schemeClr val="tx1"/>
          </a:solidFill>
          <a:latin typeface="+mn-lt"/>
          <a:ea typeface="+mn-ea"/>
          <a:cs typeface="+mn-cs"/>
        </a:defRPr>
      </a:lvl3pPr>
      <a:lvl4pPr marL="2743063" algn="l" defTabSz="1828709" rtl="0" eaLnBrk="1" latinLnBrk="0" hangingPunct="1">
        <a:defRPr sz="3600" kern="1200">
          <a:solidFill>
            <a:schemeClr val="tx1"/>
          </a:solidFill>
          <a:latin typeface="+mn-lt"/>
          <a:ea typeface="+mn-ea"/>
          <a:cs typeface="+mn-cs"/>
        </a:defRPr>
      </a:lvl4pPr>
      <a:lvl5pPr marL="3657417" algn="l" defTabSz="1828709" rtl="0" eaLnBrk="1" latinLnBrk="0" hangingPunct="1">
        <a:defRPr sz="3600" kern="1200">
          <a:solidFill>
            <a:schemeClr val="tx1"/>
          </a:solidFill>
          <a:latin typeface="+mn-lt"/>
          <a:ea typeface="+mn-ea"/>
          <a:cs typeface="+mn-cs"/>
        </a:defRPr>
      </a:lvl5pPr>
      <a:lvl6pPr marL="4571771" algn="l" defTabSz="1828709" rtl="0" eaLnBrk="1" latinLnBrk="0" hangingPunct="1">
        <a:defRPr sz="3600" kern="1200">
          <a:solidFill>
            <a:schemeClr val="tx1"/>
          </a:solidFill>
          <a:latin typeface="+mn-lt"/>
          <a:ea typeface="+mn-ea"/>
          <a:cs typeface="+mn-cs"/>
        </a:defRPr>
      </a:lvl6pPr>
      <a:lvl7pPr marL="5486126" algn="l" defTabSz="1828709" rtl="0" eaLnBrk="1" latinLnBrk="0" hangingPunct="1">
        <a:defRPr sz="3600" kern="1200">
          <a:solidFill>
            <a:schemeClr val="tx1"/>
          </a:solidFill>
          <a:latin typeface="+mn-lt"/>
          <a:ea typeface="+mn-ea"/>
          <a:cs typeface="+mn-cs"/>
        </a:defRPr>
      </a:lvl7pPr>
      <a:lvl8pPr marL="6400480" algn="l" defTabSz="1828709" rtl="0" eaLnBrk="1" latinLnBrk="0" hangingPunct="1">
        <a:defRPr sz="3600" kern="1200">
          <a:solidFill>
            <a:schemeClr val="tx1"/>
          </a:solidFill>
          <a:latin typeface="+mn-lt"/>
          <a:ea typeface="+mn-ea"/>
          <a:cs typeface="+mn-cs"/>
        </a:defRPr>
      </a:lvl8pPr>
      <a:lvl9pPr marL="7314834" algn="l" defTabSz="1828709" rtl="0" eaLnBrk="1" latinLnBrk="0" hangingPunct="1">
        <a:defRPr sz="36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4" name="Title Text"/>
          <p:cNvSpPr txBox="1">
            <a:spLocks noGrp="1"/>
          </p:cNvSpPr>
          <p:nvPr>
            <p:ph type="title"/>
          </p:nvPr>
        </p:nvSpPr>
        <p:spPr>
          <a:xfrm>
            <a:off x="627011" y="379149"/>
            <a:ext cx="23129982" cy="1265354"/>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ormAutofit/>
          </a:bodyPr>
          <a:lstStyle/>
          <a:p>
            <a:r>
              <a:t>Title Text</a:t>
            </a:r>
          </a:p>
        </p:txBody>
      </p:sp>
      <p:cxnSp>
        <p:nvCxnSpPr>
          <p:cNvPr id="8" name="Straight Connector 7"/>
          <p:cNvCxnSpPr/>
          <p:nvPr userDrawn="1"/>
        </p:nvCxnSpPr>
        <p:spPr>
          <a:xfrm>
            <a:off x="850607" y="12355034"/>
            <a:ext cx="22136986" cy="0"/>
          </a:xfrm>
          <a:prstGeom prst="line">
            <a:avLst/>
          </a:prstGeom>
          <a:noFill/>
          <a:ln w="25400" cap="flat">
            <a:solidFill>
              <a:srgbClr val="FFFFFF"/>
            </a:solidFill>
            <a:prstDash val="solid"/>
            <a:miter lim="400000"/>
          </a:ln>
          <a:effectLst/>
          <a:sp3d/>
        </p:spPr>
        <p:style>
          <a:lnRef idx="0">
            <a:scrgbClr r="0" g="0" b="0"/>
          </a:lnRef>
          <a:fillRef idx="0">
            <a:scrgbClr r="0" g="0" b="0"/>
          </a:fillRef>
          <a:effectRef idx="0">
            <a:scrgbClr r="0" g="0" b="0"/>
          </a:effectRef>
          <a:fontRef idx="none"/>
        </p:style>
      </p:cxnSp>
      <p:cxnSp>
        <p:nvCxnSpPr>
          <p:cNvPr id="10" name="Straight Connector 9"/>
          <p:cNvCxnSpPr>
            <a:cxnSpLocks/>
          </p:cNvCxnSpPr>
          <p:nvPr userDrawn="1"/>
        </p:nvCxnSpPr>
        <p:spPr>
          <a:xfrm>
            <a:off x="1940312" y="12803372"/>
            <a:ext cx="22443688" cy="0"/>
          </a:xfrm>
          <a:prstGeom prst="line">
            <a:avLst/>
          </a:prstGeom>
          <a:ln w="3175">
            <a:solidFill>
              <a:schemeClr val="accent6">
                <a:lumMod val="50000"/>
              </a:schemeClr>
            </a:solidFill>
          </a:ln>
        </p:spPr>
        <p:style>
          <a:lnRef idx="1">
            <a:schemeClr val="accent6"/>
          </a:lnRef>
          <a:fillRef idx="0">
            <a:schemeClr val="accent6"/>
          </a:fillRef>
          <a:effectRef idx="0">
            <a:schemeClr val="accent6"/>
          </a:effectRef>
          <a:fontRef idx="minor">
            <a:schemeClr val="tx1"/>
          </a:fontRef>
        </p:style>
      </p:cxnSp>
      <p:pic>
        <p:nvPicPr>
          <p:cNvPr id="13" name="Picture 12"/>
          <p:cNvPicPr>
            <a:picLocks noChangeAspect="1"/>
          </p:cNvPicPr>
          <p:nvPr userDrawn="1"/>
        </p:nvPicPr>
        <p:blipFill>
          <a:blip r:embed="rId10" cstate="print">
            <a:extLst>
              <a:ext uri="{28A0092B-C50C-407E-A947-70E740481C1C}">
                <a14:useLocalDpi xmlns:a14="http://schemas.microsoft.com/office/drawing/2010/main" val="0"/>
              </a:ext>
            </a:extLst>
          </a:blip>
          <a:stretch>
            <a:fillRect/>
          </a:stretch>
        </p:blipFill>
        <p:spPr>
          <a:xfrm>
            <a:off x="21541563" y="12803372"/>
            <a:ext cx="2842438" cy="919612"/>
          </a:xfrm>
          <a:prstGeom prst="rect">
            <a:avLst/>
          </a:prstGeom>
        </p:spPr>
      </p:pic>
    </p:spTree>
    <p:extLst>
      <p:ext uri="{BB962C8B-B14F-4D97-AF65-F5344CB8AC3E}">
        <p14:creationId xmlns:p14="http://schemas.microsoft.com/office/powerpoint/2010/main" val="3791524666"/>
      </p:ext>
    </p:extLst>
  </p:cSld>
  <p:clrMap bg1="lt1" tx1="dk1" bg2="lt2" tx2="dk2" accent1="accent1" accent2="accent2" accent3="accent3" accent4="accent4" accent5="accent5" accent6="accent6" hlink="hlink" folHlink="folHlink"/>
  <p:sldLayoutIdLst>
    <p:sldLayoutId id="2147483680" r:id="rId1"/>
    <p:sldLayoutId id="2147483681" r:id="rId2"/>
    <p:sldLayoutId id="2147483682" r:id="rId3"/>
    <p:sldLayoutId id="2147483683" r:id="rId4"/>
    <p:sldLayoutId id="2147483684" r:id="rId5"/>
    <p:sldLayoutId id="2147483685" r:id="rId6"/>
    <p:sldLayoutId id="2147483686" r:id="rId7"/>
    <p:sldLayoutId id="2147483687" r:id="rId8"/>
  </p:sldLayoutIdLst>
  <p:transition spd="med"/>
  <p:txStyles>
    <p:titleStyle>
      <a:lvl1pPr marL="0" marR="0" indent="0" algn="ctr" defTabSz="825500" latinLnBrk="0">
        <a:lnSpc>
          <a:spcPct val="100000"/>
        </a:lnSpc>
        <a:spcBef>
          <a:spcPts val="0"/>
        </a:spcBef>
        <a:spcAft>
          <a:spcPts val="0"/>
        </a:spcAft>
        <a:buClrTx/>
        <a:buSzTx/>
        <a:buFontTx/>
        <a:buNone/>
        <a:tabLst/>
        <a:defRPr sz="2400" b="0" i="0" u="none" strike="noStrike" cap="none" spc="0" baseline="0">
          <a:ln>
            <a:noFill/>
          </a:ln>
          <a:solidFill>
            <a:srgbClr val="4F4F4F"/>
          </a:solidFill>
          <a:uFillTx/>
          <a:latin typeface="+mn-lt"/>
          <a:ea typeface="+mn-ea"/>
          <a:cs typeface="+mn-cs"/>
          <a:sym typeface="Avenir Medium"/>
        </a:defRPr>
      </a:lvl1pPr>
      <a:lvl2pPr marL="0" marR="0" indent="228600" algn="ctr" defTabSz="825500" latinLnBrk="0">
        <a:lnSpc>
          <a:spcPct val="100000"/>
        </a:lnSpc>
        <a:spcBef>
          <a:spcPts val="0"/>
        </a:spcBef>
        <a:spcAft>
          <a:spcPts val="0"/>
        </a:spcAft>
        <a:buClrTx/>
        <a:buSzTx/>
        <a:buFontTx/>
        <a:buNone/>
        <a:tabLst/>
        <a:defRPr sz="2400" b="0" i="0" u="none" strike="noStrike" cap="none" spc="0" baseline="0">
          <a:ln>
            <a:noFill/>
          </a:ln>
          <a:solidFill>
            <a:srgbClr val="4F4F4F"/>
          </a:solidFill>
          <a:uFillTx/>
          <a:latin typeface="+mn-lt"/>
          <a:ea typeface="+mn-ea"/>
          <a:cs typeface="+mn-cs"/>
          <a:sym typeface="Avenir Medium"/>
        </a:defRPr>
      </a:lvl2pPr>
      <a:lvl3pPr marL="0" marR="0" indent="457200" algn="ctr" defTabSz="825500" latinLnBrk="0">
        <a:lnSpc>
          <a:spcPct val="100000"/>
        </a:lnSpc>
        <a:spcBef>
          <a:spcPts val="0"/>
        </a:spcBef>
        <a:spcAft>
          <a:spcPts val="0"/>
        </a:spcAft>
        <a:buClrTx/>
        <a:buSzTx/>
        <a:buFontTx/>
        <a:buNone/>
        <a:tabLst/>
        <a:defRPr sz="2400" b="0" i="0" u="none" strike="noStrike" cap="none" spc="0" baseline="0">
          <a:ln>
            <a:noFill/>
          </a:ln>
          <a:solidFill>
            <a:srgbClr val="4F4F4F"/>
          </a:solidFill>
          <a:uFillTx/>
          <a:latin typeface="+mn-lt"/>
          <a:ea typeface="+mn-ea"/>
          <a:cs typeface="+mn-cs"/>
          <a:sym typeface="Avenir Medium"/>
        </a:defRPr>
      </a:lvl3pPr>
      <a:lvl4pPr marL="0" marR="0" indent="685800" algn="ctr" defTabSz="825500" latinLnBrk="0">
        <a:lnSpc>
          <a:spcPct val="100000"/>
        </a:lnSpc>
        <a:spcBef>
          <a:spcPts val="0"/>
        </a:spcBef>
        <a:spcAft>
          <a:spcPts val="0"/>
        </a:spcAft>
        <a:buClrTx/>
        <a:buSzTx/>
        <a:buFontTx/>
        <a:buNone/>
        <a:tabLst/>
        <a:defRPr sz="2400" b="0" i="0" u="none" strike="noStrike" cap="none" spc="0" baseline="0">
          <a:ln>
            <a:noFill/>
          </a:ln>
          <a:solidFill>
            <a:srgbClr val="4F4F4F"/>
          </a:solidFill>
          <a:uFillTx/>
          <a:latin typeface="+mn-lt"/>
          <a:ea typeface="+mn-ea"/>
          <a:cs typeface="+mn-cs"/>
          <a:sym typeface="Avenir Medium"/>
        </a:defRPr>
      </a:lvl4pPr>
      <a:lvl5pPr marL="0" marR="0" indent="914400" algn="ctr" defTabSz="825500" latinLnBrk="0">
        <a:lnSpc>
          <a:spcPct val="100000"/>
        </a:lnSpc>
        <a:spcBef>
          <a:spcPts val="0"/>
        </a:spcBef>
        <a:spcAft>
          <a:spcPts val="0"/>
        </a:spcAft>
        <a:buClrTx/>
        <a:buSzTx/>
        <a:buFontTx/>
        <a:buNone/>
        <a:tabLst/>
        <a:defRPr sz="2400" b="0" i="0" u="none" strike="noStrike" cap="none" spc="0" baseline="0">
          <a:ln>
            <a:noFill/>
          </a:ln>
          <a:solidFill>
            <a:srgbClr val="4F4F4F"/>
          </a:solidFill>
          <a:uFillTx/>
          <a:latin typeface="+mn-lt"/>
          <a:ea typeface="+mn-ea"/>
          <a:cs typeface="+mn-cs"/>
          <a:sym typeface="Avenir Medium"/>
        </a:defRPr>
      </a:lvl5pPr>
      <a:lvl6pPr marL="0" marR="0" indent="1143000" algn="ctr" defTabSz="825500" latinLnBrk="0">
        <a:lnSpc>
          <a:spcPct val="100000"/>
        </a:lnSpc>
        <a:spcBef>
          <a:spcPts val="0"/>
        </a:spcBef>
        <a:spcAft>
          <a:spcPts val="0"/>
        </a:spcAft>
        <a:buClrTx/>
        <a:buSzTx/>
        <a:buFontTx/>
        <a:buNone/>
        <a:tabLst/>
        <a:defRPr sz="2400" b="0" i="0" u="none" strike="noStrike" cap="none" spc="0" baseline="0">
          <a:ln>
            <a:noFill/>
          </a:ln>
          <a:solidFill>
            <a:srgbClr val="4F4F4F"/>
          </a:solidFill>
          <a:uFillTx/>
          <a:latin typeface="+mn-lt"/>
          <a:ea typeface="+mn-ea"/>
          <a:cs typeface="+mn-cs"/>
          <a:sym typeface="Avenir Medium"/>
        </a:defRPr>
      </a:lvl6pPr>
      <a:lvl7pPr marL="0" marR="0" indent="1371600" algn="ctr" defTabSz="825500" latinLnBrk="0">
        <a:lnSpc>
          <a:spcPct val="100000"/>
        </a:lnSpc>
        <a:spcBef>
          <a:spcPts val="0"/>
        </a:spcBef>
        <a:spcAft>
          <a:spcPts val="0"/>
        </a:spcAft>
        <a:buClrTx/>
        <a:buSzTx/>
        <a:buFontTx/>
        <a:buNone/>
        <a:tabLst/>
        <a:defRPr sz="2400" b="0" i="0" u="none" strike="noStrike" cap="none" spc="0" baseline="0">
          <a:ln>
            <a:noFill/>
          </a:ln>
          <a:solidFill>
            <a:srgbClr val="4F4F4F"/>
          </a:solidFill>
          <a:uFillTx/>
          <a:latin typeface="+mn-lt"/>
          <a:ea typeface="+mn-ea"/>
          <a:cs typeface="+mn-cs"/>
          <a:sym typeface="Avenir Medium"/>
        </a:defRPr>
      </a:lvl7pPr>
      <a:lvl8pPr marL="0" marR="0" indent="1600200" algn="ctr" defTabSz="825500" latinLnBrk="0">
        <a:lnSpc>
          <a:spcPct val="100000"/>
        </a:lnSpc>
        <a:spcBef>
          <a:spcPts val="0"/>
        </a:spcBef>
        <a:spcAft>
          <a:spcPts val="0"/>
        </a:spcAft>
        <a:buClrTx/>
        <a:buSzTx/>
        <a:buFontTx/>
        <a:buNone/>
        <a:tabLst/>
        <a:defRPr sz="2400" b="0" i="0" u="none" strike="noStrike" cap="none" spc="0" baseline="0">
          <a:ln>
            <a:noFill/>
          </a:ln>
          <a:solidFill>
            <a:srgbClr val="4F4F4F"/>
          </a:solidFill>
          <a:uFillTx/>
          <a:latin typeface="+mn-lt"/>
          <a:ea typeface="+mn-ea"/>
          <a:cs typeface="+mn-cs"/>
          <a:sym typeface="Avenir Medium"/>
        </a:defRPr>
      </a:lvl8pPr>
      <a:lvl9pPr marL="0" marR="0" indent="1828800" algn="ctr" defTabSz="825500" latinLnBrk="0">
        <a:lnSpc>
          <a:spcPct val="100000"/>
        </a:lnSpc>
        <a:spcBef>
          <a:spcPts val="0"/>
        </a:spcBef>
        <a:spcAft>
          <a:spcPts val="0"/>
        </a:spcAft>
        <a:buClrTx/>
        <a:buSzTx/>
        <a:buFontTx/>
        <a:buNone/>
        <a:tabLst/>
        <a:defRPr sz="2400" b="0" i="0" u="none" strike="noStrike" cap="none" spc="0" baseline="0">
          <a:ln>
            <a:noFill/>
          </a:ln>
          <a:solidFill>
            <a:srgbClr val="4F4F4F"/>
          </a:solidFill>
          <a:uFillTx/>
          <a:latin typeface="+mn-lt"/>
          <a:ea typeface="+mn-ea"/>
          <a:cs typeface="+mn-cs"/>
          <a:sym typeface="Avenir Medium"/>
        </a:defRPr>
      </a:lvl9pPr>
    </p:titleStyle>
    <p:bodyStyle>
      <a:lvl1pPr marL="635000" marR="0" indent="-635000" algn="l" defTabSz="825500" latinLnBrk="0">
        <a:lnSpc>
          <a:spcPct val="100000"/>
        </a:lnSpc>
        <a:spcBef>
          <a:spcPts val="5900"/>
        </a:spcBef>
        <a:spcAft>
          <a:spcPts val="0"/>
        </a:spcAft>
        <a:buClr>
          <a:srgbClr val="646464"/>
        </a:buClr>
        <a:buSzPct val="90000"/>
        <a:buFontTx/>
        <a:buChar char="•"/>
        <a:tabLst/>
        <a:defRPr sz="5000" b="0" i="0" u="none" strike="noStrike" cap="none" spc="0" baseline="0">
          <a:ln>
            <a:noFill/>
          </a:ln>
          <a:solidFill>
            <a:srgbClr val="4F4F4F"/>
          </a:solidFill>
          <a:uFillTx/>
          <a:latin typeface="Avenir Light"/>
          <a:ea typeface="Avenir Light"/>
          <a:cs typeface="Avenir Light"/>
          <a:sym typeface="Avenir Light"/>
        </a:defRPr>
      </a:lvl1pPr>
      <a:lvl2pPr marL="1270000" marR="0" indent="-635000" algn="l" defTabSz="825500" latinLnBrk="0">
        <a:lnSpc>
          <a:spcPct val="100000"/>
        </a:lnSpc>
        <a:spcBef>
          <a:spcPts val="5900"/>
        </a:spcBef>
        <a:spcAft>
          <a:spcPts val="0"/>
        </a:spcAft>
        <a:buClr>
          <a:srgbClr val="646464"/>
        </a:buClr>
        <a:buSzPct val="90000"/>
        <a:buFontTx/>
        <a:buChar char="•"/>
        <a:tabLst/>
        <a:defRPr sz="5000" b="0" i="0" u="none" strike="noStrike" cap="none" spc="0" baseline="0">
          <a:ln>
            <a:noFill/>
          </a:ln>
          <a:solidFill>
            <a:srgbClr val="4F4F4F"/>
          </a:solidFill>
          <a:uFillTx/>
          <a:latin typeface="Avenir Light"/>
          <a:ea typeface="Avenir Light"/>
          <a:cs typeface="Avenir Light"/>
          <a:sym typeface="Avenir Light"/>
        </a:defRPr>
      </a:lvl2pPr>
      <a:lvl3pPr marL="1905000" marR="0" indent="-635000" algn="l" defTabSz="825500" latinLnBrk="0">
        <a:lnSpc>
          <a:spcPct val="100000"/>
        </a:lnSpc>
        <a:spcBef>
          <a:spcPts val="5900"/>
        </a:spcBef>
        <a:spcAft>
          <a:spcPts val="0"/>
        </a:spcAft>
        <a:buClr>
          <a:srgbClr val="646464"/>
        </a:buClr>
        <a:buSzPct val="90000"/>
        <a:buFontTx/>
        <a:buChar char="•"/>
        <a:tabLst/>
        <a:defRPr sz="5000" b="0" i="0" u="none" strike="noStrike" cap="none" spc="0" baseline="0">
          <a:ln>
            <a:noFill/>
          </a:ln>
          <a:solidFill>
            <a:srgbClr val="4F4F4F"/>
          </a:solidFill>
          <a:uFillTx/>
          <a:latin typeface="Avenir Light"/>
          <a:ea typeface="Avenir Light"/>
          <a:cs typeface="Avenir Light"/>
          <a:sym typeface="Avenir Light"/>
        </a:defRPr>
      </a:lvl3pPr>
      <a:lvl4pPr marL="2540000" marR="0" indent="-635000" algn="l" defTabSz="825500" latinLnBrk="0">
        <a:lnSpc>
          <a:spcPct val="100000"/>
        </a:lnSpc>
        <a:spcBef>
          <a:spcPts val="5900"/>
        </a:spcBef>
        <a:spcAft>
          <a:spcPts val="0"/>
        </a:spcAft>
        <a:buClr>
          <a:srgbClr val="646464"/>
        </a:buClr>
        <a:buSzPct val="90000"/>
        <a:buFontTx/>
        <a:buChar char="•"/>
        <a:tabLst/>
        <a:defRPr sz="5000" b="0" i="0" u="none" strike="noStrike" cap="none" spc="0" baseline="0">
          <a:ln>
            <a:noFill/>
          </a:ln>
          <a:solidFill>
            <a:srgbClr val="4F4F4F"/>
          </a:solidFill>
          <a:uFillTx/>
          <a:latin typeface="Avenir Light"/>
          <a:ea typeface="Avenir Light"/>
          <a:cs typeface="Avenir Light"/>
          <a:sym typeface="Avenir Light"/>
        </a:defRPr>
      </a:lvl4pPr>
      <a:lvl5pPr marL="3175000" marR="0" indent="-635000" algn="l" defTabSz="825500" latinLnBrk="0">
        <a:lnSpc>
          <a:spcPct val="100000"/>
        </a:lnSpc>
        <a:spcBef>
          <a:spcPts val="5900"/>
        </a:spcBef>
        <a:spcAft>
          <a:spcPts val="0"/>
        </a:spcAft>
        <a:buClr>
          <a:srgbClr val="646464"/>
        </a:buClr>
        <a:buSzPct val="90000"/>
        <a:buFontTx/>
        <a:buChar char="•"/>
        <a:tabLst/>
        <a:defRPr sz="5000" b="0" i="0" u="none" strike="noStrike" cap="none" spc="0" baseline="0">
          <a:ln>
            <a:noFill/>
          </a:ln>
          <a:solidFill>
            <a:srgbClr val="4F4F4F"/>
          </a:solidFill>
          <a:uFillTx/>
          <a:latin typeface="Avenir Light"/>
          <a:ea typeface="Avenir Light"/>
          <a:cs typeface="Avenir Light"/>
          <a:sym typeface="Avenir Light"/>
        </a:defRPr>
      </a:lvl5pPr>
      <a:lvl6pPr marL="3810000" marR="0" indent="-635000" algn="l" defTabSz="825500" latinLnBrk="0">
        <a:lnSpc>
          <a:spcPct val="100000"/>
        </a:lnSpc>
        <a:spcBef>
          <a:spcPts val="5900"/>
        </a:spcBef>
        <a:spcAft>
          <a:spcPts val="0"/>
        </a:spcAft>
        <a:buClr>
          <a:srgbClr val="646464"/>
        </a:buClr>
        <a:buSzPct val="90000"/>
        <a:buFontTx/>
        <a:buChar char="•"/>
        <a:tabLst/>
        <a:defRPr sz="5000" b="0" i="0" u="none" strike="noStrike" cap="none" spc="0" baseline="0">
          <a:ln>
            <a:noFill/>
          </a:ln>
          <a:solidFill>
            <a:srgbClr val="4F4F4F"/>
          </a:solidFill>
          <a:uFillTx/>
          <a:latin typeface="Avenir Light"/>
          <a:ea typeface="Avenir Light"/>
          <a:cs typeface="Avenir Light"/>
          <a:sym typeface="Avenir Light"/>
        </a:defRPr>
      </a:lvl6pPr>
      <a:lvl7pPr marL="4445000" marR="0" indent="-635000" algn="l" defTabSz="825500" latinLnBrk="0">
        <a:lnSpc>
          <a:spcPct val="100000"/>
        </a:lnSpc>
        <a:spcBef>
          <a:spcPts val="5900"/>
        </a:spcBef>
        <a:spcAft>
          <a:spcPts val="0"/>
        </a:spcAft>
        <a:buClr>
          <a:srgbClr val="646464"/>
        </a:buClr>
        <a:buSzPct val="90000"/>
        <a:buFontTx/>
        <a:buChar char="•"/>
        <a:tabLst/>
        <a:defRPr sz="5000" b="0" i="0" u="none" strike="noStrike" cap="none" spc="0" baseline="0">
          <a:ln>
            <a:noFill/>
          </a:ln>
          <a:solidFill>
            <a:srgbClr val="4F4F4F"/>
          </a:solidFill>
          <a:uFillTx/>
          <a:latin typeface="Avenir Light"/>
          <a:ea typeface="Avenir Light"/>
          <a:cs typeface="Avenir Light"/>
          <a:sym typeface="Avenir Light"/>
        </a:defRPr>
      </a:lvl7pPr>
      <a:lvl8pPr marL="5080000" marR="0" indent="-635000" algn="l" defTabSz="825500" latinLnBrk="0">
        <a:lnSpc>
          <a:spcPct val="100000"/>
        </a:lnSpc>
        <a:spcBef>
          <a:spcPts val="5900"/>
        </a:spcBef>
        <a:spcAft>
          <a:spcPts val="0"/>
        </a:spcAft>
        <a:buClr>
          <a:srgbClr val="646464"/>
        </a:buClr>
        <a:buSzPct val="90000"/>
        <a:buFontTx/>
        <a:buChar char="•"/>
        <a:tabLst/>
        <a:defRPr sz="5000" b="0" i="0" u="none" strike="noStrike" cap="none" spc="0" baseline="0">
          <a:ln>
            <a:noFill/>
          </a:ln>
          <a:solidFill>
            <a:srgbClr val="4F4F4F"/>
          </a:solidFill>
          <a:uFillTx/>
          <a:latin typeface="Avenir Light"/>
          <a:ea typeface="Avenir Light"/>
          <a:cs typeface="Avenir Light"/>
          <a:sym typeface="Avenir Light"/>
        </a:defRPr>
      </a:lvl8pPr>
      <a:lvl9pPr marL="5715000" marR="0" indent="-635000" algn="l" defTabSz="825500" latinLnBrk="0">
        <a:lnSpc>
          <a:spcPct val="100000"/>
        </a:lnSpc>
        <a:spcBef>
          <a:spcPts val="5900"/>
        </a:spcBef>
        <a:spcAft>
          <a:spcPts val="0"/>
        </a:spcAft>
        <a:buClr>
          <a:srgbClr val="646464"/>
        </a:buClr>
        <a:buSzPct val="90000"/>
        <a:buFontTx/>
        <a:buChar char="•"/>
        <a:tabLst/>
        <a:defRPr sz="5000" b="0" i="0" u="none" strike="noStrike" cap="none" spc="0" baseline="0">
          <a:ln>
            <a:noFill/>
          </a:ln>
          <a:solidFill>
            <a:srgbClr val="4F4F4F"/>
          </a:solidFill>
          <a:uFillTx/>
          <a:latin typeface="Avenir Light"/>
          <a:ea typeface="Avenir Light"/>
          <a:cs typeface="Avenir Light"/>
          <a:sym typeface="Avenir Light"/>
        </a:defRPr>
      </a:lvl9pPr>
    </p:bodyStyle>
    <p:otherStyle>
      <a:lvl1pPr marL="0" marR="0" indent="0" algn="ctr" defTabSz="825500"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Avenir Light"/>
        </a:defRPr>
      </a:lvl1pPr>
      <a:lvl2pPr marL="0" marR="0" indent="228600" algn="ctr" defTabSz="825500"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Avenir Light"/>
        </a:defRPr>
      </a:lvl2pPr>
      <a:lvl3pPr marL="0" marR="0" indent="457200" algn="ctr" defTabSz="825500"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Avenir Light"/>
        </a:defRPr>
      </a:lvl3pPr>
      <a:lvl4pPr marL="0" marR="0" indent="685800" algn="ctr" defTabSz="825500"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Avenir Light"/>
        </a:defRPr>
      </a:lvl4pPr>
      <a:lvl5pPr marL="0" marR="0" indent="914400" algn="ctr" defTabSz="825500"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Avenir Light"/>
        </a:defRPr>
      </a:lvl5pPr>
      <a:lvl6pPr marL="0" marR="0" indent="1143000" algn="ctr" defTabSz="825500"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Avenir Light"/>
        </a:defRPr>
      </a:lvl6pPr>
      <a:lvl7pPr marL="0" marR="0" indent="1371600" algn="ctr" defTabSz="825500"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Avenir Light"/>
        </a:defRPr>
      </a:lvl7pPr>
      <a:lvl8pPr marL="0" marR="0" indent="1600200" algn="ctr" defTabSz="825500"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Avenir Light"/>
        </a:defRPr>
      </a:lvl8pPr>
      <a:lvl9pPr marL="0" marR="0" indent="1828800" algn="ctr" defTabSz="825500"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Avenir Light"/>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5.xml"/></Relationships>
</file>

<file path=ppt/slides/_rels/slide10.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6.xml"/><Relationship Id="rId1" Type="http://schemas.openxmlformats.org/officeDocument/2006/relationships/slideLayout" Target="../slideLayouts/slideLayout7.xml"/><Relationship Id="rId5" Type="http://schemas.openxmlformats.org/officeDocument/2006/relationships/image" Target="../media/image32.jpg"/><Relationship Id="rId4" Type="http://schemas.openxmlformats.org/officeDocument/2006/relationships/image" Target="../media/image31.png"/></Relationships>
</file>

<file path=ppt/slides/_rels/slide13.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7.xml"/><Relationship Id="rId1" Type="http://schemas.openxmlformats.org/officeDocument/2006/relationships/slideLayout" Target="../slideLayouts/slideLayout7.xml"/><Relationship Id="rId5" Type="http://schemas.openxmlformats.org/officeDocument/2006/relationships/image" Target="../media/image35.png"/><Relationship Id="rId4" Type="http://schemas.openxmlformats.org/officeDocument/2006/relationships/image" Target="../media/image34.png"/></Relationships>
</file>

<file path=ppt/slides/_rels/slide14.xml.rels><?xml version="1.0" encoding="UTF-8" standalone="yes"?>
<Relationships xmlns="http://schemas.openxmlformats.org/package/2006/relationships"><Relationship Id="rId3" Type="http://schemas.openxmlformats.org/officeDocument/2006/relationships/image" Target="../media/image36.jpg"/><Relationship Id="rId2" Type="http://schemas.openxmlformats.org/officeDocument/2006/relationships/notesSlide" Target="../notesSlides/notesSlide8.xml"/><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8" Type="http://schemas.openxmlformats.org/officeDocument/2006/relationships/image" Target="../media/image40.png"/><Relationship Id="rId3" Type="http://schemas.openxmlformats.org/officeDocument/2006/relationships/image" Target="../media/image34.png"/><Relationship Id="rId7" Type="http://schemas.openxmlformats.org/officeDocument/2006/relationships/image" Target="../media/image39.png"/><Relationship Id="rId2" Type="http://schemas.openxmlformats.org/officeDocument/2006/relationships/notesSlide" Target="../notesSlides/notesSlide9.xml"/><Relationship Id="rId1" Type="http://schemas.openxmlformats.org/officeDocument/2006/relationships/slideLayout" Target="../slideLayouts/slideLayout8.xml"/><Relationship Id="rId6" Type="http://schemas.openxmlformats.org/officeDocument/2006/relationships/image" Target="../media/image38.png"/><Relationship Id="rId5" Type="http://schemas.openxmlformats.org/officeDocument/2006/relationships/image" Target="../media/image37.png"/><Relationship Id="rId4" Type="http://schemas.openxmlformats.org/officeDocument/2006/relationships/image" Target="../media/image35.png"/><Relationship Id="rId9" Type="http://schemas.openxmlformats.org/officeDocument/2006/relationships/image" Target="../media/image41.png"/></Relationships>
</file>

<file path=ppt/slides/_rels/slide16.xml.rels><?xml version="1.0" encoding="UTF-8" standalone="yes"?>
<Relationships xmlns="http://schemas.openxmlformats.org/package/2006/relationships"><Relationship Id="rId3" Type="http://schemas.openxmlformats.org/officeDocument/2006/relationships/image" Target="../media/image42.jpg"/><Relationship Id="rId2" Type="http://schemas.openxmlformats.org/officeDocument/2006/relationships/notesSlide" Target="../notesSlides/notesSlide10.xml"/><Relationship Id="rId1" Type="http://schemas.openxmlformats.org/officeDocument/2006/relationships/slideLayout" Target="../slideLayouts/slideLayout9.xml"/><Relationship Id="rId4" Type="http://schemas.openxmlformats.org/officeDocument/2006/relationships/image" Target="../media/image43.jpg"/></Relationships>
</file>

<file path=ppt/slides/_rels/slide17.xml.rels><?xml version="1.0" encoding="UTF-8" standalone="yes"?>
<Relationships xmlns="http://schemas.openxmlformats.org/package/2006/relationships"><Relationship Id="rId8" Type="http://schemas.openxmlformats.org/officeDocument/2006/relationships/image" Target="../media/image40.png"/><Relationship Id="rId3" Type="http://schemas.openxmlformats.org/officeDocument/2006/relationships/image" Target="../media/image44.png"/><Relationship Id="rId7" Type="http://schemas.openxmlformats.org/officeDocument/2006/relationships/image" Target="../media/image35.png"/><Relationship Id="rId2" Type="http://schemas.openxmlformats.org/officeDocument/2006/relationships/notesSlide" Target="../notesSlides/notesSlide11.xml"/><Relationship Id="rId1" Type="http://schemas.openxmlformats.org/officeDocument/2006/relationships/slideLayout" Target="../slideLayouts/slideLayout9.xml"/><Relationship Id="rId6" Type="http://schemas.openxmlformats.org/officeDocument/2006/relationships/image" Target="../media/image34.png"/><Relationship Id="rId11" Type="http://schemas.openxmlformats.org/officeDocument/2006/relationships/image" Target="../media/image49.png"/><Relationship Id="rId5" Type="http://schemas.openxmlformats.org/officeDocument/2006/relationships/image" Target="../media/image46.png"/><Relationship Id="rId10" Type="http://schemas.openxmlformats.org/officeDocument/2006/relationships/image" Target="../media/image48.png"/><Relationship Id="rId4" Type="http://schemas.openxmlformats.org/officeDocument/2006/relationships/image" Target="../media/image45.png"/><Relationship Id="rId9" Type="http://schemas.openxmlformats.org/officeDocument/2006/relationships/image" Target="../media/image47.png"/></Relationships>
</file>

<file path=ppt/slides/_rels/slide18.xml.rels><?xml version="1.0" encoding="UTF-8" standalone="yes"?>
<Relationships xmlns="http://schemas.openxmlformats.org/package/2006/relationships"><Relationship Id="rId3" Type="http://schemas.openxmlformats.org/officeDocument/2006/relationships/image" Target="../media/image50.jpg"/><Relationship Id="rId2" Type="http://schemas.openxmlformats.org/officeDocument/2006/relationships/notesSlide" Target="../notesSlides/notesSlide12.xml"/><Relationship Id="rId1" Type="http://schemas.openxmlformats.org/officeDocument/2006/relationships/slideLayout" Target="../slideLayouts/slideLayout9.xml"/><Relationship Id="rId4" Type="http://schemas.openxmlformats.org/officeDocument/2006/relationships/image" Target="../media/image51.jpg"/></Relationships>
</file>

<file path=ppt/slides/_rels/slide19.xml.rels><?xml version="1.0" encoding="UTF-8" standalone="yes"?>
<Relationships xmlns="http://schemas.openxmlformats.org/package/2006/relationships"><Relationship Id="rId8" Type="http://schemas.openxmlformats.org/officeDocument/2006/relationships/image" Target="../media/image54.png"/><Relationship Id="rId3" Type="http://schemas.openxmlformats.org/officeDocument/2006/relationships/image" Target="../media/image34.png"/><Relationship Id="rId7" Type="http://schemas.openxmlformats.org/officeDocument/2006/relationships/image" Target="../media/image53.png"/><Relationship Id="rId2" Type="http://schemas.openxmlformats.org/officeDocument/2006/relationships/notesSlide" Target="../notesSlides/notesSlide13.xml"/><Relationship Id="rId1" Type="http://schemas.openxmlformats.org/officeDocument/2006/relationships/slideLayout" Target="../slideLayouts/slideLayout10.xml"/><Relationship Id="rId6" Type="http://schemas.openxmlformats.org/officeDocument/2006/relationships/image" Target="../media/image52.png"/><Relationship Id="rId5" Type="http://schemas.openxmlformats.org/officeDocument/2006/relationships/image" Target="../media/image47.png"/><Relationship Id="rId4" Type="http://schemas.openxmlformats.org/officeDocument/2006/relationships/image" Target="../media/image35.png"/><Relationship Id="rId9" Type="http://schemas.openxmlformats.org/officeDocument/2006/relationships/image" Target="../media/image55.png"/></Relationships>
</file>

<file path=ppt/slides/_rels/slide2.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image" Target="../media/image6.jpeg"/><Relationship Id="rId7" Type="http://schemas.openxmlformats.org/officeDocument/2006/relationships/diagramColors" Target="../diagrams/colors1.xml"/><Relationship Id="rId2" Type="http://schemas.openxmlformats.org/officeDocument/2006/relationships/image" Target="../media/image5.jpeg"/><Relationship Id="rId1" Type="http://schemas.openxmlformats.org/officeDocument/2006/relationships/slideLayout" Target="../slideLayouts/slideLayout4.xml"/><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s>
</file>

<file path=ppt/slides/_rels/slide20.xml.rels><?xml version="1.0" encoding="UTF-8" standalone="yes"?>
<Relationships xmlns="http://schemas.openxmlformats.org/package/2006/relationships"><Relationship Id="rId3" Type="http://schemas.openxmlformats.org/officeDocument/2006/relationships/image" Target="../media/image56.jpeg"/><Relationship Id="rId2" Type="http://schemas.openxmlformats.org/officeDocument/2006/relationships/notesSlide" Target="../notesSlides/notesSlide14.xml"/><Relationship Id="rId1" Type="http://schemas.openxmlformats.org/officeDocument/2006/relationships/slideLayout" Target="../slideLayouts/slideLayout9.xml"/><Relationship Id="rId5" Type="http://schemas.openxmlformats.org/officeDocument/2006/relationships/image" Target="../media/image58.jpg"/><Relationship Id="rId4" Type="http://schemas.openxmlformats.org/officeDocument/2006/relationships/image" Target="../media/image57.jpg"/></Relationships>
</file>

<file path=ppt/slides/_rels/slide21.xml.rels><?xml version="1.0" encoding="UTF-8" standalone="yes"?>
<Relationships xmlns="http://schemas.openxmlformats.org/package/2006/relationships"><Relationship Id="rId8" Type="http://schemas.openxmlformats.org/officeDocument/2006/relationships/image" Target="../media/image62.png"/><Relationship Id="rId3" Type="http://schemas.openxmlformats.org/officeDocument/2006/relationships/image" Target="../media/image34.png"/><Relationship Id="rId7" Type="http://schemas.openxmlformats.org/officeDocument/2006/relationships/image" Target="../media/image61.png"/><Relationship Id="rId2" Type="http://schemas.openxmlformats.org/officeDocument/2006/relationships/notesSlide" Target="../notesSlides/notesSlide15.xml"/><Relationship Id="rId1" Type="http://schemas.openxmlformats.org/officeDocument/2006/relationships/slideLayout" Target="../slideLayouts/slideLayout11.xml"/><Relationship Id="rId6" Type="http://schemas.openxmlformats.org/officeDocument/2006/relationships/image" Target="../media/image60.png"/><Relationship Id="rId5" Type="http://schemas.openxmlformats.org/officeDocument/2006/relationships/image" Target="../media/image59.png"/><Relationship Id="rId4" Type="http://schemas.openxmlformats.org/officeDocument/2006/relationships/image" Target="../media/image53.png"/></Relationships>
</file>

<file path=ppt/slides/_rels/slide22.xml.rels><?xml version="1.0" encoding="UTF-8" standalone="yes"?>
<Relationships xmlns="http://schemas.openxmlformats.org/package/2006/relationships"><Relationship Id="rId3" Type="http://schemas.openxmlformats.org/officeDocument/2006/relationships/image" Target="../media/image63.jpg"/><Relationship Id="rId2" Type="http://schemas.openxmlformats.org/officeDocument/2006/relationships/notesSlide" Target="../notesSlides/notesSlide16.xml"/><Relationship Id="rId1" Type="http://schemas.openxmlformats.org/officeDocument/2006/relationships/slideLayout" Target="../slideLayouts/slideLayout9.xml"/><Relationship Id="rId5" Type="http://schemas.openxmlformats.org/officeDocument/2006/relationships/image" Target="../media/image65.jpg"/><Relationship Id="rId4" Type="http://schemas.openxmlformats.org/officeDocument/2006/relationships/image" Target="../media/image64.jpg"/></Relationships>
</file>

<file path=ppt/slides/_rels/slide23.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notesSlide" Target="../notesSlides/notesSlide17.xml"/><Relationship Id="rId1" Type="http://schemas.openxmlformats.org/officeDocument/2006/relationships/slideLayout" Target="../slideLayouts/slideLayout12.xml"/><Relationship Id="rId5" Type="http://schemas.openxmlformats.org/officeDocument/2006/relationships/image" Target="../media/image68.png"/><Relationship Id="rId4" Type="http://schemas.openxmlformats.org/officeDocument/2006/relationships/image" Target="../media/image67.png"/></Relationships>
</file>

<file path=ppt/slides/_rels/slide24.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18.xml"/><Relationship Id="rId1" Type="http://schemas.openxmlformats.org/officeDocument/2006/relationships/slideLayout" Target="../slideLayouts/slideLayout13.xml"/><Relationship Id="rId5" Type="http://schemas.openxmlformats.org/officeDocument/2006/relationships/image" Target="../media/image70.png"/><Relationship Id="rId4" Type="http://schemas.openxmlformats.org/officeDocument/2006/relationships/image" Target="../media/image69.png"/></Relationships>
</file>

<file path=ppt/slides/_rels/slide25.xml.rels><?xml version="1.0" encoding="UTF-8" standalone="yes"?>
<Relationships xmlns="http://schemas.openxmlformats.org/package/2006/relationships"><Relationship Id="rId3" Type="http://schemas.openxmlformats.org/officeDocument/2006/relationships/image" Target="../media/image71.jpeg"/><Relationship Id="rId7" Type="http://schemas.openxmlformats.org/officeDocument/2006/relationships/image" Target="../media/image75.png"/><Relationship Id="rId2" Type="http://schemas.openxmlformats.org/officeDocument/2006/relationships/notesSlide" Target="../notesSlides/notesSlide19.xml"/><Relationship Id="rId1" Type="http://schemas.openxmlformats.org/officeDocument/2006/relationships/slideLayout" Target="../slideLayouts/slideLayout1.xml"/><Relationship Id="rId6" Type="http://schemas.openxmlformats.org/officeDocument/2006/relationships/image" Target="../media/image74.png"/><Relationship Id="rId5" Type="http://schemas.openxmlformats.org/officeDocument/2006/relationships/image" Target="../media/image73.jpeg"/><Relationship Id="rId4" Type="http://schemas.openxmlformats.org/officeDocument/2006/relationships/image" Target="../media/image72.jpeg"/></Relationships>
</file>

<file path=ppt/slides/_rels/slide26.xml.rels><?xml version="1.0" encoding="UTF-8" standalone="yes"?>
<Relationships xmlns="http://schemas.openxmlformats.org/package/2006/relationships"><Relationship Id="rId3" Type="http://schemas.openxmlformats.org/officeDocument/2006/relationships/image" Target="../media/image76.jpg"/><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77.jpeg"/><Relationship Id="rId7" Type="http://schemas.openxmlformats.org/officeDocument/2006/relationships/image" Target="../media/image80.jpeg"/><Relationship Id="rId2" Type="http://schemas.openxmlformats.org/officeDocument/2006/relationships/notesSlide" Target="../notesSlides/notesSlide21.xml"/><Relationship Id="rId1" Type="http://schemas.openxmlformats.org/officeDocument/2006/relationships/slideLayout" Target="../slideLayouts/slideLayout1.xml"/><Relationship Id="rId6" Type="http://schemas.openxmlformats.org/officeDocument/2006/relationships/image" Target="../media/image79.jpeg"/><Relationship Id="rId5" Type="http://schemas.openxmlformats.org/officeDocument/2006/relationships/image" Target="../media/image78.png"/><Relationship Id="rId4" Type="http://schemas.microsoft.com/office/2007/relationships/hdphoto" Target="../media/hdphoto1.wdp"/></Relationships>
</file>

<file path=ppt/slides/_rels/slide28.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3" Type="http://schemas.openxmlformats.org/officeDocument/2006/relationships/image" Target="../media/image82.emf"/><Relationship Id="rId2" Type="http://schemas.openxmlformats.org/officeDocument/2006/relationships/notesSlide" Target="../notesSlides/notesSlide23.xml"/><Relationship Id="rId1" Type="http://schemas.openxmlformats.org/officeDocument/2006/relationships/slideLayout" Target="../slideLayouts/slideLayout3.xml"/><Relationship Id="rId5" Type="http://schemas.openxmlformats.org/officeDocument/2006/relationships/image" Target="../media/image84.jpg"/><Relationship Id="rId4" Type="http://schemas.openxmlformats.org/officeDocument/2006/relationships/image" Target="../media/image83.emf"/></Relationships>
</file>

<file path=ppt/slides/_rels/slide3.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8" Type="http://schemas.openxmlformats.org/officeDocument/2006/relationships/image" Target="../media/image90.jpeg"/><Relationship Id="rId3" Type="http://schemas.openxmlformats.org/officeDocument/2006/relationships/image" Target="../media/image85.jpeg"/><Relationship Id="rId7" Type="http://schemas.openxmlformats.org/officeDocument/2006/relationships/image" Target="../media/image89.jpeg"/><Relationship Id="rId2" Type="http://schemas.openxmlformats.org/officeDocument/2006/relationships/notesSlide" Target="../notesSlides/notesSlide24.xml"/><Relationship Id="rId1" Type="http://schemas.openxmlformats.org/officeDocument/2006/relationships/slideLayout" Target="../slideLayouts/slideLayout1.xml"/><Relationship Id="rId6" Type="http://schemas.openxmlformats.org/officeDocument/2006/relationships/image" Target="../media/image88.jpeg"/><Relationship Id="rId5" Type="http://schemas.openxmlformats.org/officeDocument/2006/relationships/image" Target="../media/image87.jpeg"/><Relationship Id="rId4" Type="http://schemas.openxmlformats.org/officeDocument/2006/relationships/image" Target="../media/image86.jpeg"/></Relationships>
</file>

<file path=ppt/slides/_rels/slide31.xml.rels><?xml version="1.0" encoding="UTF-8" standalone="yes"?>
<Relationships xmlns="http://schemas.openxmlformats.org/package/2006/relationships"><Relationship Id="rId3" Type="http://schemas.openxmlformats.org/officeDocument/2006/relationships/image" Target="../media/image91.png"/><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3" Type="http://schemas.openxmlformats.org/officeDocument/2006/relationships/image" Target="../media/image92.png"/><Relationship Id="rId2" Type="http://schemas.openxmlformats.org/officeDocument/2006/relationships/notesSlide" Target="../notesSlides/notesSlide26.xml"/><Relationship Id="rId1" Type="http://schemas.openxmlformats.org/officeDocument/2006/relationships/slideLayout" Target="../slideLayouts/slideLayout2.xml"/><Relationship Id="rId5" Type="http://schemas.openxmlformats.org/officeDocument/2006/relationships/image" Target="../media/image94.jpeg"/><Relationship Id="rId4" Type="http://schemas.openxmlformats.org/officeDocument/2006/relationships/image" Target="../media/image93.png"/></Relationships>
</file>

<file path=ppt/slides/_rels/slide33.xml.rels><?xml version="1.0" encoding="UTF-8" standalone="yes"?>
<Relationships xmlns="http://schemas.openxmlformats.org/package/2006/relationships"><Relationship Id="rId8" Type="http://schemas.microsoft.com/office/2007/relationships/hdphoto" Target="../media/hdphoto4.wdp"/><Relationship Id="rId3" Type="http://schemas.openxmlformats.org/officeDocument/2006/relationships/image" Target="../media/image95.png"/><Relationship Id="rId7" Type="http://schemas.openxmlformats.org/officeDocument/2006/relationships/image" Target="../media/image97.png"/><Relationship Id="rId2" Type="http://schemas.openxmlformats.org/officeDocument/2006/relationships/notesSlide" Target="../notesSlides/notesSlide27.xml"/><Relationship Id="rId1" Type="http://schemas.openxmlformats.org/officeDocument/2006/relationships/slideLayout" Target="../slideLayouts/slideLayout1.xml"/><Relationship Id="rId6" Type="http://schemas.microsoft.com/office/2007/relationships/hdphoto" Target="../media/hdphoto3.wdp"/><Relationship Id="rId11" Type="http://schemas.openxmlformats.org/officeDocument/2006/relationships/hyperlink" Target="http://meeting.aaps1921.org/abstracts/2018/P8.cgi" TargetMode="External"/><Relationship Id="rId5" Type="http://schemas.openxmlformats.org/officeDocument/2006/relationships/image" Target="../media/image96.png"/><Relationship Id="rId10" Type="http://schemas.microsoft.com/office/2007/relationships/hdphoto" Target="../media/hdphoto5.wdp"/><Relationship Id="rId4" Type="http://schemas.microsoft.com/office/2007/relationships/hdphoto" Target="../media/hdphoto2.wdp"/><Relationship Id="rId9" Type="http://schemas.openxmlformats.org/officeDocument/2006/relationships/image" Target="../media/image98.png"/></Relationships>
</file>

<file path=ppt/slides/_rels/slide34.xml.rels><?xml version="1.0" encoding="UTF-8" standalone="yes"?>
<Relationships xmlns="http://schemas.openxmlformats.org/package/2006/relationships"><Relationship Id="rId8" Type="http://schemas.microsoft.com/office/2007/relationships/hdphoto" Target="../media/hdphoto8.wdp"/><Relationship Id="rId3" Type="http://schemas.openxmlformats.org/officeDocument/2006/relationships/image" Target="../media/image99.png"/><Relationship Id="rId7" Type="http://schemas.openxmlformats.org/officeDocument/2006/relationships/image" Target="../media/image101.png"/><Relationship Id="rId2" Type="http://schemas.openxmlformats.org/officeDocument/2006/relationships/notesSlide" Target="../notesSlides/notesSlide28.xml"/><Relationship Id="rId1" Type="http://schemas.openxmlformats.org/officeDocument/2006/relationships/slideLayout" Target="../slideLayouts/slideLayout1.xml"/><Relationship Id="rId6" Type="http://schemas.microsoft.com/office/2007/relationships/hdphoto" Target="../media/hdphoto7.wdp"/><Relationship Id="rId11" Type="http://schemas.openxmlformats.org/officeDocument/2006/relationships/hyperlink" Target="http://meeting.aaps1921.org/abstracts/2018/P8.cgi" TargetMode="External"/><Relationship Id="rId5" Type="http://schemas.openxmlformats.org/officeDocument/2006/relationships/image" Target="../media/image100.png"/><Relationship Id="rId10" Type="http://schemas.microsoft.com/office/2007/relationships/hdphoto" Target="../media/hdphoto9.wdp"/><Relationship Id="rId4" Type="http://schemas.microsoft.com/office/2007/relationships/hdphoto" Target="../media/hdphoto6.wdp"/><Relationship Id="rId9" Type="http://schemas.openxmlformats.org/officeDocument/2006/relationships/image" Target="../media/image102.png"/></Relationships>
</file>

<file path=ppt/slides/_rels/slide35.xml.rels><?xml version="1.0" encoding="UTF-8" standalone="yes"?>
<Relationships xmlns="http://schemas.openxmlformats.org/package/2006/relationships"><Relationship Id="rId3" Type="http://schemas.openxmlformats.org/officeDocument/2006/relationships/image" Target="../media/image103.png"/><Relationship Id="rId2" Type="http://schemas.openxmlformats.org/officeDocument/2006/relationships/notesSlide" Target="../notesSlides/notesSlide29.xml"/><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3" Type="http://schemas.openxmlformats.org/officeDocument/2006/relationships/image" Target="../media/image104.jpeg"/><Relationship Id="rId2" Type="http://schemas.openxmlformats.org/officeDocument/2006/relationships/notesSlide" Target="../notesSlides/notesSlide30.xml"/><Relationship Id="rId1" Type="http://schemas.openxmlformats.org/officeDocument/2006/relationships/slideLayout" Target="../slideLayouts/slideLayout3.xml"/><Relationship Id="rId4" Type="http://schemas.openxmlformats.org/officeDocument/2006/relationships/image" Target="../media/image105.jpeg"/></Relationships>
</file>

<file path=ppt/slides/_rels/slide37.xml.rels><?xml version="1.0" encoding="UTF-8" standalone="yes"?>
<Relationships xmlns="http://schemas.openxmlformats.org/package/2006/relationships"><Relationship Id="rId3" Type="http://schemas.openxmlformats.org/officeDocument/2006/relationships/image" Target="../media/image106.jpeg"/><Relationship Id="rId2" Type="http://schemas.openxmlformats.org/officeDocument/2006/relationships/notesSlide" Target="../notesSlides/notesSlide31.xml"/><Relationship Id="rId1" Type="http://schemas.openxmlformats.org/officeDocument/2006/relationships/slideLayout" Target="../slideLayouts/slideLayout3.xml"/><Relationship Id="rId4" Type="http://schemas.openxmlformats.org/officeDocument/2006/relationships/image" Target="../media/image107.png"/></Relationships>
</file>

<file path=ppt/slides/_rels/slide38.xml.rels><?xml version="1.0" encoding="UTF-8" standalone="yes"?>
<Relationships xmlns="http://schemas.openxmlformats.org/package/2006/relationships"><Relationship Id="rId3" Type="http://schemas.openxmlformats.org/officeDocument/2006/relationships/image" Target="../media/image108.png"/><Relationship Id="rId2" Type="http://schemas.openxmlformats.org/officeDocument/2006/relationships/notesSlide" Target="../notesSlides/notesSlide32.xml"/><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3" Type="http://schemas.openxmlformats.org/officeDocument/2006/relationships/image" Target="../media/image109.png"/><Relationship Id="rId2" Type="http://schemas.openxmlformats.org/officeDocument/2006/relationships/notesSlide" Target="../notesSlides/notesSlide33.xml"/><Relationship Id="rId1" Type="http://schemas.openxmlformats.org/officeDocument/2006/relationships/slideLayout" Target="../slideLayouts/slideLayout3.xml"/><Relationship Id="rId6" Type="http://schemas.openxmlformats.org/officeDocument/2006/relationships/image" Target="../media/image112.jpeg"/><Relationship Id="rId5" Type="http://schemas.openxmlformats.org/officeDocument/2006/relationships/image" Target="../media/image111.jpeg"/><Relationship Id="rId4" Type="http://schemas.openxmlformats.org/officeDocument/2006/relationships/image" Target="../media/image110.jpg"/></Relationships>
</file>

<file path=ppt/slides/_rels/slide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8.xml"/></Relationships>
</file>

<file path=ppt/slides/_rels/slide40.xml.rels><?xml version="1.0" encoding="UTF-8" standalone="yes"?>
<Relationships xmlns="http://schemas.openxmlformats.org/package/2006/relationships"><Relationship Id="rId3" Type="http://schemas.openxmlformats.org/officeDocument/2006/relationships/image" Target="../media/image113.jpeg"/><Relationship Id="rId2" Type="http://schemas.openxmlformats.org/officeDocument/2006/relationships/notesSlide" Target="../notesSlides/notesSlide34.xml"/><Relationship Id="rId1" Type="http://schemas.openxmlformats.org/officeDocument/2006/relationships/slideLayout" Target="../slideLayouts/slideLayout3.xml"/><Relationship Id="rId4" Type="http://schemas.openxmlformats.org/officeDocument/2006/relationships/image" Target="../media/image114.jpeg"/></Relationships>
</file>

<file path=ppt/slides/_rels/slide41.xml.rels><?xml version="1.0" encoding="UTF-8" standalone="yes"?>
<Relationships xmlns="http://schemas.openxmlformats.org/package/2006/relationships"><Relationship Id="rId3" Type="http://schemas.openxmlformats.org/officeDocument/2006/relationships/image" Target="../media/image115.jpeg"/><Relationship Id="rId2" Type="http://schemas.openxmlformats.org/officeDocument/2006/relationships/notesSlide" Target="../notesSlides/notesSlide35.xml"/><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3" Type="http://schemas.openxmlformats.org/officeDocument/2006/relationships/image" Target="../media/image116.jpeg"/><Relationship Id="rId2" Type="http://schemas.openxmlformats.org/officeDocument/2006/relationships/notesSlide" Target="../notesSlides/notesSlide36.xml"/><Relationship Id="rId1" Type="http://schemas.openxmlformats.org/officeDocument/2006/relationships/slideLayout" Target="../slideLayouts/slideLayout3.xml"/><Relationship Id="rId4" Type="http://schemas.openxmlformats.org/officeDocument/2006/relationships/image" Target="../media/image117.jpeg"/></Relationships>
</file>

<file path=ppt/slides/_rels/slide43.xml.rels><?xml version="1.0" encoding="UTF-8" standalone="yes"?>
<Relationships xmlns="http://schemas.openxmlformats.org/package/2006/relationships"><Relationship Id="rId3" Type="http://schemas.openxmlformats.org/officeDocument/2006/relationships/image" Target="../media/image118.jpeg"/><Relationship Id="rId2" Type="http://schemas.openxmlformats.org/officeDocument/2006/relationships/notesSlide" Target="../notesSlides/notesSlide37.xml"/><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3" Type="http://schemas.openxmlformats.org/officeDocument/2006/relationships/image" Target="../media/image119.png"/><Relationship Id="rId2" Type="http://schemas.openxmlformats.org/officeDocument/2006/relationships/notesSlide" Target="../notesSlides/notesSlide38.xml"/><Relationship Id="rId1" Type="http://schemas.openxmlformats.org/officeDocument/2006/relationships/slideLayout" Target="../slideLayouts/slideLayout4.xml"/></Relationships>
</file>

<file path=ppt/slides/_rels/slide45.xml.rels><?xml version="1.0" encoding="UTF-8" standalone="yes"?>
<Relationships xmlns="http://schemas.openxmlformats.org/package/2006/relationships"><Relationship Id="rId3" Type="http://schemas.openxmlformats.org/officeDocument/2006/relationships/image" Target="../media/image120.png"/><Relationship Id="rId2" Type="http://schemas.openxmlformats.org/officeDocument/2006/relationships/notesSlide" Target="../notesSlides/notesSlide39.xml"/><Relationship Id="rId1" Type="http://schemas.openxmlformats.org/officeDocument/2006/relationships/slideLayout" Target="../slideLayouts/slideLayout3.xml"/><Relationship Id="rId4" Type="http://schemas.openxmlformats.org/officeDocument/2006/relationships/image" Target="../media/image121.png"/></Relationships>
</file>

<file path=ppt/slides/_rels/slide46.xml.rels><?xml version="1.0" encoding="UTF-8" standalone="yes"?>
<Relationships xmlns="http://schemas.openxmlformats.org/package/2006/relationships"><Relationship Id="rId3" Type="http://schemas.openxmlformats.org/officeDocument/2006/relationships/image" Target="../media/image122.png"/><Relationship Id="rId2" Type="http://schemas.openxmlformats.org/officeDocument/2006/relationships/notesSlide" Target="../notesSlides/notesSlide40.xml"/><Relationship Id="rId1" Type="http://schemas.openxmlformats.org/officeDocument/2006/relationships/slideLayout" Target="../slideLayouts/slideLayout2.xml"/><Relationship Id="rId4" Type="http://schemas.openxmlformats.org/officeDocument/2006/relationships/image" Target="../media/image123.png"/></Relationships>
</file>

<file path=ppt/slides/_rels/slide47.xml.rels><?xml version="1.0" encoding="UTF-8" standalone="yes"?>
<Relationships xmlns="http://schemas.openxmlformats.org/package/2006/relationships"><Relationship Id="rId3" Type="http://schemas.openxmlformats.org/officeDocument/2006/relationships/image" Target="../media/image124.png"/><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125.png"/><Relationship Id="rId2" Type="http://schemas.openxmlformats.org/officeDocument/2006/relationships/notesSlide" Target="../notesSlides/notesSlide42.xml"/><Relationship Id="rId1" Type="http://schemas.openxmlformats.org/officeDocument/2006/relationships/slideLayout" Target="../slideLayouts/slideLayout2.xml"/><Relationship Id="rId4" Type="http://schemas.openxmlformats.org/officeDocument/2006/relationships/image" Target="../media/image126.png"/></Relationships>
</file>

<file path=ppt/slides/_rels/slide49.xml.rels><?xml version="1.0" encoding="UTF-8" standalone="yes"?>
<Relationships xmlns="http://schemas.openxmlformats.org/package/2006/relationships"><Relationship Id="rId3" Type="http://schemas.openxmlformats.org/officeDocument/2006/relationships/image" Target="../media/image123.png"/><Relationship Id="rId2" Type="http://schemas.openxmlformats.org/officeDocument/2006/relationships/notesSlide" Target="../notesSlides/notesSlide43.xml"/><Relationship Id="rId1" Type="http://schemas.openxmlformats.org/officeDocument/2006/relationships/slideLayout" Target="../slideLayouts/slideLayout2.xml"/><Relationship Id="rId4" Type="http://schemas.openxmlformats.org/officeDocument/2006/relationships/image" Target="../media/image127.png"/></Relationships>
</file>

<file path=ppt/slides/_rels/slide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16.xml"/><Relationship Id="rId5" Type="http://schemas.openxmlformats.org/officeDocument/2006/relationships/image" Target="../media/image13.png"/><Relationship Id="rId4" Type="http://schemas.openxmlformats.org/officeDocument/2006/relationships/image" Target="../media/image12.jpeg"/></Relationships>
</file>

<file path=ppt/slides/_rels/slide50.xml.rels><?xml version="1.0" encoding="UTF-8" standalone="yes"?>
<Relationships xmlns="http://schemas.openxmlformats.org/package/2006/relationships"><Relationship Id="rId3" Type="http://schemas.openxmlformats.org/officeDocument/2006/relationships/image" Target="../media/image128.png"/><Relationship Id="rId2" Type="http://schemas.openxmlformats.org/officeDocument/2006/relationships/notesSlide" Target="../notesSlides/notesSlide44.xml"/><Relationship Id="rId1" Type="http://schemas.openxmlformats.org/officeDocument/2006/relationships/slideLayout" Target="../slideLayouts/slideLayout2.xml"/><Relationship Id="rId4" Type="http://schemas.openxmlformats.org/officeDocument/2006/relationships/image" Target="../media/image129.png"/></Relationships>
</file>

<file path=ppt/slides/_rels/slide51.xml.rels><?xml version="1.0" encoding="UTF-8" standalone="yes"?>
<Relationships xmlns="http://schemas.openxmlformats.org/package/2006/relationships"><Relationship Id="rId3" Type="http://schemas.openxmlformats.org/officeDocument/2006/relationships/image" Target="../media/image130.png"/><Relationship Id="rId2" Type="http://schemas.openxmlformats.org/officeDocument/2006/relationships/notesSlide" Target="../notesSlides/notesSlide4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1.xml"/></Relationships>
</file>

<file path=ppt/slides/_rels/slide8.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image" Target="../media/image17.png"/><Relationship Id="rId7" Type="http://schemas.openxmlformats.org/officeDocument/2006/relationships/image" Target="../media/image21.jpeg"/><Relationship Id="rId2" Type="http://schemas.openxmlformats.org/officeDocument/2006/relationships/image" Target="../media/image16.png"/><Relationship Id="rId1" Type="http://schemas.openxmlformats.org/officeDocument/2006/relationships/slideLayout" Target="../slideLayouts/slideLayout8.xml"/><Relationship Id="rId6" Type="http://schemas.openxmlformats.org/officeDocument/2006/relationships/image" Target="../media/image20.jpeg"/><Relationship Id="rId11" Type="http://schemas.openxmlformats.org/officeDocument/2006/relationships/image" Target="../media/image25.png"/><Relationship Id="rId5" Type="http://schemas.openxmlformats.org/officeDocument/2006/relationships/image" Target="../media/image19.jpeg"/><Relationship Id="rId10" Type="http://schemas.openxmlformats.org/officeDocument/2006/relationships/image" Target="../media/image24.png"/><Relationship Id="rId4" Type="http://schemas.openxmlformats.org/officeDocument/2006/relationships/image" Target="../media/image18.jpeg"/><Relationship Id="rId9" Type="http://schemas.openxmlformats.org/officeDocument/2006/relationships/image" Target="../media/image23.png"/></Relationships>
</file>

<file path=ppt/slides/_rels/slide9.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3.xml"/><Relationship Id="rId1" Type="http://schemas.openxmlformats.org/officeDocument/2006/relationships/slideLayout" Target="../slideLayouts/slideLayout26.xml"/><Relationship Id="rId5" Type="http://schemas.openxmlformats.org/officeDocument/2006/relationships/image" Target="../media/image28.png"/><Relationship Id="rId4" Type="http://schemas.openxmlformats.org/officeDocument/2006/relationships/image" Target="../media/image27.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 name="MotivaEDGE"/>
          <p:cNvSpPr txBox="1">
            <a:spLocks noGrp="1"/>
          </p:cNvSpPr>
          <p:nvPr>
            <p:ph type="body" sz="quarter" idx="13"/>
          </p:nvPr>
        </p:nvSpPr>
        <p:spPr>
          <a:xfrm>
            <a:off x="6440275" y="5251546"/>
            <a:ext cx="11503470" cy="1323439"/>
          </a:xfrm>
          <a:prstGeom prst="rect">
            <a:avLst/>
          </a:prstGeom>
        </p:spPr>
        <p:txBody>
          <a:bodyPr/>
          <a:lstStyle/>
          <a:p>
            <a:r>
              <a:rPr lang="en-US" dirty="0"/>
              <a:t>‘Its all about the Science’</a:t>
            </a:r>
            <a:endParaRPr dirty="0"/>
          </a:p>
        </p:txBody>
      </p:sp>
      <p:sp>
        <p:nvSpPr>
          <p:cNvPr id="107" name="Enter your title here"/>
          <p:cNvSpPr txBox="1">
            <a:spLocks noGrp="1"/>
          </p:cNvSpPr>
          <p:nvPr>
            <p:ph type="body" sz="quarter" idx="14"/>
          </p:nvPr>
        </p:nvSpPr>
        <p:spPr>
          <a:xfrm>
            <a:off x="13017396" y="7955535"/>
            <a:ext cx="4926349" cy="1200329"/>
          </a:xfrm>
          <a:prstGeom prst="rect">
            <a:avLst/>
          </a:prstGeom>
        </p:spPr>
        <p:txBody>
          <a:bodyPr/>
          <a:lstStyle/>
          <a:p>
            <a:pPr algn="r"/>
            <a:r>
              <a:rPr lang="en-US" sz="2400" dirty="0"/>
              <a:t>N Corduff FRACS</a:t>
            </a:r>
          </a:p>
          <a:p>
            <a:pPr algn="r"/>
            <a:r>
              <a:rPr lang="en-US" sz="2400" dirty="0"/>
              <a:t>Director of Professional Education </a:t>
            </a:r>
          </a:p>
          <a:p>
            <a:pPr algn="r"/>
            <a:r>
              <a:rPr lang="en-US" sz="2400" dirty="0"/>
              <a:t>Establishment Labs</a:t>
            </a:r>
          </a:p>
        </p:txBody>
      </p:sp>
    </p:spTree>
  </p:cSld>
  <p:clrMapOvr>
    <a:masterClrMapping/>
  </p:clrMapOvr>
  <p:transition spd="med"/>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CCADCFD6-CF29-4FDB-A9F9-84264B1C131F}"/>
              </a:ext>
            </a:extLst>
          </p:cNvPr>
          <p:cNvSpPr>
            <a:spLocks noGrp="1"/>
          </p:cNvSpPr>
          <p:nvPr>
            <p:ph type="body" sz="half" idx="13"/>
          </p:nvPr>
        </p:nvSpPr>
        <p:spPr>
          <a:xfrm>
            <a:off x="1268900" y="3796216"/>
            <a:ext cx="5611960" cy="6399188"/>
          </a:xfrm>
        </p:spPr>
        <p:txBody>
          <a:bodyPr/>
          <a:lstStyle/>
          <a:p>
            <a:r>
              <a:rPr lang="en-US" sz="4000" dirty="0"/>
              <a:t>Static friction: is the force that must be overcome to start moving the object.</a:t>
            </a:r>
          </a:p>
          <a:p>
            <a:r>
              <a:rPr lang="en-US" sz="4000" dirty="0"/>
              <a:t>Dynamic friction: relates to the force needed to keep a surface in motion at a constant velocity. </a:t>
            </a:r>
          </a:p>
        </p:txBody>
      </p:sp>
      <p:sp>
        <p:nvSpPr>
          <p:cNvPr id="3" name="Text Placeholder 2">
            <a:extLst>
              <a:ext uri="{FF2B5EF4-FFF2-40B4-BE49-F238E27FC236}">
                <a16:creationId xmlns:a16="http://schemas.microsoft.com/office/drawing/2014/main" id="{91D58870-D912-4B06-BF5F-2A4D77C37B8E}"/>
              </a:ext>
            </a:extLst>
          </p:cNvPr>
          <p:cNvSpPr>
            <a:spLocks noGrp="1"/>
          </p:cNvSpPr>
          <p:nvPr>
            <p:ph type="body" sz="quarter" idx="14"/>
          </p:nvPr>
        </p:nvSpPr>
        <p:spPr>
          <a:xfrm>
            <a:off x="-2" y="887088"/>
            <a:ext cx="24384001" cy="1015663"/>
          </a:xfrm>
        </p:spPr>
        <p:txBody>
          <a:bodyPr/>
          <a:lstStyle/>
          <a:p>
            <a:r>
              <a:rPr lang="en-US" kern="1200" dirty="0">
                <a:solidFill>
                  <a:srgbClr val="640072"/>
                </a:solidFill>
                <a:latin typeface="+mj-lt"/>
              </a:rPr>
              <a:t>Tribology: Friction and Wear</a:t>
            </a:r>
            <a:endParaRPr lang="en-US" dirty="0">
              <a:solidFill>
                <a:srgbClr val="640072"/>
              </a:solidFill>
              <a:latin typeface="+mj-lt"/>
            </a:endParaRPr>
          </a:p>
        </p:txBody>
      </p:sp>
      <p:graphicFrame>
        <p:nvGraphicFramePr>
          <p:cNvPr id="5" name="Gráfico 1">
            <a:extLst>
              <a:ext uri="{FF2B5EF4-FFF2-40B4-BE49-F238E27FC236}">
                <a16:creationId xmlns:a16="http://schemas.microsoft.com/office/drawing/2014/main" id="{74065302-93D1-4E7B-B045-3A3B7AC4A260}"/>
              </a:ext>
            </a:extLst>
          </p:cNvPr>
          <p:cNvGraphicFramePr>
            <a:graphicFrameLocks/>
          </p:cNvGraphicFramePr>
          <p:nvPr>
            <p:extLst/>
          </p:nvPr>
        </p:nvGraphicFramePr>
        <p:xfrm>
          <a:off x="8027500" y="2997200"/>
          <a:ext cx="14561820" cy="7909560"/>
        </p:xfrm>
        <a:graphic>
          <a:graphicData uri="http://schemas.openxmlformats.org/drawingml/2006/chart">
            <c:chart xmlns:c="http://schemas.openxmlformats.org/drawingml/2006/chart" xmlns:r="http://schemas.openxmlformats.org/officeDocument/2006/relationships" r:id="rId3"/>
          </a:graphicData>
        </a:graphic>
      </p:graphicFrame>
      <p:sp>
        <p:nvSpPr>
          <p:cNvPr id="7" name="Rectangle 6">
            <a:extLst>
              <a:ext uri="{FF2B5EF4-FFF2-40B4-BE49-F238E27FC236}">
                <a16:creationId xmlns:a16="http://schemas.microsoft.com/office/drawing/2014/main" id="{625AC373-19FF-4323-8A68-97C257BB89A4}"/>
              </a:ext>
            </a:extLst>
          </p:cNvPr>
          <p:cNvSpPr/>
          <p:nvPr/>
        </p:nvSpPr>
        <p:spPr>
          <a:xfrm>
            <a:off x="1291243" y="11368640"/>
            <a:ext cx="21801513" cy="1087477"/>
          </a:xfrm>
          <a:prstGeom prst="rect">
            <a:avLst/>
          </a:prstGeom>
          <a:ln w="12700">
            <a:miter lim="400000"/>
          </a:ln>
        </p:spPr>
        <p:txBody>
          <a:bodyPr wrap="square" lIns="50800" tIns="50800" rIns="50800" bIns="50800" anchor="ctr">
            <a:spAutoFit/>
          </a:bodyPr>
          <a:lstStyle/>
          <a:p>
            <a:pPr>
              <a:spcBef>
                <a:spcPts val="5900"/>
              </a:spcBef>
              <a:buClr>
                <a:srgbClr val="646464"/>
              </a:buClr>
              <a:buSzPct val="90000"/>
            </a:pPr>
            <a:r>
              <a:rPr lang="en-US" sz="3200" dirty="0">
                <a:solidFill>
                  <a:srgbClr val="4F4F4F"/>
                </a:solidFill>
              </a:rPr>
              <a:t>Comparative of static and dynamic average coefficients of different breast implants available in the market. Testing Performed on Akron Rubber Development Laboratory, Inc. Results Property of Establishment Labs (2017).</a:t>
            </a:r>
          </a:p>
        </p:txBody>
      </p:sp>
    </p:spTree>
    <p:extLst>
      <p:ext uri="{BB962C8B-B14F-4D97-AF65-F5344CB8AC3E}">
        <p14:creationId xmlns:p14="http://schemas.microsoft.com/office/powerpoint/2010/main" val="1027315345"/>
      </p:ext>
    </p:extLst>
  </p:cSld>
  <p:clrMapOvr>
    <a:masterClrMapping/>
  </p:clrMapOvr>
  <p:transition spd="med"/>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8C944B1A-67F6-4041-9A81-9CD5E00A5A57}"/>
              </a:ext>
            </a:extLst>
          </p:cNvPr>
          <p:cNvSpPr>
            <a:spLocks noGrp="1"/>
          </p:cNvSpPr>
          <p:nvPr>
            <p:ph type="body" sz="quarter" idx="14"/>
          </p:nvPr>
        </p:nvSpPr>
        <p:spPr>
          <a:xfrm>
            <a:off x="0" y="933204"/>
            <a:ext cx="24384001" cy="1015663"/>
          </a:xfrm>
        </p:spPr>
        <p:txBody>
          <a:bodyPr/>
          <a:lstStyle/>
          <a:p>
            <a:r>
              <a:rPr lang="en-US" dirty="0">
                <a:solidFill>
                  <a:srgbClr val="6E0072"/>
                </a:solidFill>
                <a:latin typeface="+mj-lt"/>
                <a:ea typeface="+mj-ea"/>
              </a:rPr>
              <a:t>Roughness Comparison: ISO classification</a:t>
            </a:r>
          </a:p>
        </p:txBody>
      </p:sp>
      <p:pic>
        <p:nvPicPr>
          <p:cNvPr id="4" name="Imagen 3">
            <a:extLst>
              <a:ext uri="{FF2B5EF4-FFF2-40B4-BE49-F238E27FC236}">
                <a16:creationId xmlns:a16="http://schemas.microsoft.com/office/drawing/2014/main" id="{167D1253-1428-40CD-9F35-55213EBFA3BD}"/>
              </a:ext>
            </a:extLst>
          </p:cNvPr>
          <p:cNvPicPr>
            <a:picLocks noChangeAspect="1"/>
          </p:cNvPicPr>
          <p:nvPr/>
        </p:nvPicPr>
        <p:blipFill>
          <a:blip r:embed="rId3"/>
          <a:stretch>
            <a:fillRect/>
          </a:stretch>
        </p:blipFill>
        <p:spPr>
          <a:xfrm>
            <a:off x="6075073" y="3419123"/>
            <a:ext cx="11141688" cy="7260876"/>
          </a:xfrm>
          <a:prstGeom prst="rect">
            <a:avLst/>
          </a:prstGeom>
        </p:spPr>
      </p:pic>
      <p:sp>
        <p:nvSpPr>
          <p:cNvPr id="6" name="Cuadro de texto 325">
            <a:extLst>
              <a:ext uri="{FF2B5EF4-FFF2-40B4-BE49-F238E27FC236}">
                <a16:creationId xmlns:a16="http://schemas.microsoft.com/office/drawing/2014/main" id="{8E177BC3-41E6-45B6-9DDF-D839F8205734}"/>
              </a:ext>
            </a:extLst>
          </p:cNvPr>
          <p:cNvSpPr txBox="1"/>
          <p:nvPr/>
        </p:nvSpPr>
        <p:spPr>
          <a:xfrm>
            <a:off x="5894003" y="10871138"/>
            <a:ext cx="11141688" cy="1200329"/>
          </a:xfrm>
          <a:prstGeom prst="rect">
            <a:avLst/>
          </a:prstGeom>
          <a:noFill/>
          <a:extLst>
            <a:ext uri="{C572A759-6A51-4108-AA02-DFA0A04FC94B}">
              <ma14:wrappingTextBoxFlag xmlns:ma14="http://schemas.microsoft.com/office/mac/drawingml/2011/main" xmlns="" val="1"/>
            </a:ext>
          </a:extLst>
        </p:spPr>
        <p:txBody>
          <a:bodyPr wrap="square" rtlCol="0">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a:defRPr sz="2400">
                <a:solidFill>
                  <a:schemeClr val="bg2"/>
                </a:solidFill>
              </a:defRPr>
            </a:lvl1pPr>
          </a:lstStyle>
          <a:p>
            <a:r>
              <a:rPr dirty="0">
                <a:solidFill>
                  <a:schemeClr val="tx1">
                    <a:lumMod val="75000"/>
                    <a:lumOff val="25000"/>
                  </a:schemeClr>
                </a:solidFill>
              </a:rPr>
              <a:t>Roughness values comparison between Smooth, </a:t>
            </a:r>
            <a:r>
              <a:rPr dirty="0" err="1">
                <a:solidFill>
                  <a:schemeClr val="tx1">
                    <a:lumMod val="75000"/>
                    <a:lumOff val="25000"/>
                  </a:schemeClr>
                </a:solidFill>
              </a:rPr>
              <a:t>SilkSurface</a:t>
            </a:r>
            <a:r>
              <a:rPr baseline="30000" dirty="0">
                <a:solidFill>
                  <a:schemeClr val="tx1">
                    <a:lumMod val="75000"/>
                    <a:lumOff val="25000"/>
                  </a:schemeClr>
                </a:solidFill>
              </a:rPr>
              <a:t>®</a:t>
            </a:r>
            <a:r>
              <a:rPr dirty="0">
                <a:solidFill>
                  <a:schemeClr val="tx1">
                    <a:lumMod val="75000"/>
                    <a:lumOff val="25000"/>
                  </a:schemeClr>
                </a:solidFill>
              </a:rPr>
              <a:t> and macro-textures, measured with </a:t>
            </a:r>
            <a:r>
              <a:rPr dirty="0" err="1">
                <a:solidFill>
                  <a:schemeClr val="tx1">
                    <a:lumMod val="75000"/>
                    <a:lumOff val="25000"/>
                  </a:schemeClr>
                </a:solidFill>
              </a:rPr>
              <a:t>uSurf</a:t>
            </a:r>
            <a:r>
              <a:rPr dirty="0">
                <a:solidFill>
                  <a:schemeClr val="tx1">
                    <a:lumMod val="75000"/>
                    <a:lumOff val="25000"/>
                  </a:schemeClr>
                </a:solidFill>
              </a:rPr>
              <a:t> Mobile non-contact </a:t>
            </a:r>
            <a:r>
              <a:rPr dirty="0" err="1">
                <a:solidFill>
                  <a:schemeClr val="tx1">
                    <a:lumMod val="75000"/>
                    <a:lumOff val="25000"/>
                  </a:schemeClr>
                </a:solidFill>
              </a:rPr>
              <a:t>profilometer</a:t>
            </a:r>
            <a:r>
              <a:rPr lang="es-ES" dirty="0">
                <a:solidFill>
                  <a:schemeClr val="tx1">
                    <a:lumMod val="75000"/>
                    <a:lumOff val="25000"/>
                  </a:schemeClr>
                </a:solidFill>
              </a:rPr>
              <a:t> </a:t>
            </a:r>
            <a:r>
              <a:rPr lang="es-ES" dirty="0" err="1">
                <a:solidFill>
                  <a:schemeClr val="tx1">
                    <a:lumMod val="75000"/>
                    <a:lumOff val="25000"/>
                  </a:schemeClr>
                </a:solidFill>
              </a:rPr>
              <a:t>over</a:t>
            </a:r>
            <a:r>
              <a:rPr lang="es-ES" dirty="0">
                <a:solidFill>
                  <a:schemeClr val="tx1">
                    <a:lumMod val="75000"/>
                    <a:lumOff val="25000"/>
                  </a:schemeClr>
                </a:solidFill>
              </a:rPr>
              <a:t> 2.56 mm</a:t>
            </a:r>
            <a:r>
              <a:rPr lang="es-ES" baseline="30000" dirty="0">
                <a:solidFill>
                  <a:schemeClr val="tx1">
                    <a:lumMod val="75000"/>
                    <a:lumOff val="25000"/>
                  </a:schemeClr>
                </a:solidFill>
              </a:rPr>
              <a:t>2</a:t>
            </a:r>
            <a:r>
              <a:rPr lang="es-ES" dirty="0">
                <a:solidFill>
                  <a:schemeClr val="tx1">
                    <a:lumMod val="75000"/>
                    <a:lumOff val="25000"/>
                  </a:schemeClr>
                </a:solidFill>
              </a:rPr>
              <a:t>. </a:t>
            </a:r>
            <a:r>
              <a:rPr dirty="0">
                <a:solidFill>
                  <a:schemeClr val="tx1">
                    <a:lumMod val="75000"/>
                    <a:lumOff val="25000"/>
                  </a:schemeClr>
                </a:solidFill>
              </a:rPr>
              <a:t> Results Property of Establishment Labs (2017).</a:t>
            </a:r>
          </a:p>
        </p:txBody>
      </p:sp>
    </p:spTree>
    <p:extLst>
      <p:ext uri="{BB962C8B-B14F-4D97-AF65-F5344CB8AC3E}">
        <p14:creationId xmlns:p14="http://schemas.microsoft.com/office/powerpoint/2010/main" val="4157090284"/>
      </p:ext>
    </p:extLst>
  </p:cSld>
  <p:clrMapOvr>
    <a:masterClrMapping/>
  </p:clrMapOvr>
  <p:transition spd="med"/>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2992922" y="1169773"/>
            <a:ext cx="5442623" cy="7992122"/>
          </a:xfrm>
          <a:prstGeom prst="rect">
            <a:avLst/>
          </a:prstGeom>
        </p:spPr>
      </p:pic>
      <p:pic>
        <p:nvPicPr>
          <p:cNvPr id="3" name="Picture 2"/>
          <p:cNvPicPr>
            <a:picLocks noChangeAspect="1"/>
          </p:cNvPicPr>
          <p:nvPr/>
        </p:nvPicPr>
        <p:blipFill>
          <a:blip r:embed="rId4"/>
          <a:stretch>
            <a:fillRect/>
          </a:stretch>
        </p:blipFill>
        <p:spPr>
          <a:xfrm>
            <a:off x="10656754" y="1026707"/>
            <a:ext cx="8759830" cy="4525538"/>
          </a:xfrm>
          <a:prstGeom prst="rect">
            <a:avLst/>
          </a:prstGeom>
        </p:spPr>
      </p:pic>
      <p:pic>
        <p:nvPicPr>
          <p:cNvPr id="4" name="Picture 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656754" y="6575500"/>
            <a:ext cx="9038967" cy="5089634"/>
          </a:xfrm>
          <a:prstGeom prst="rect">
            <a:avLst/>
          </a:prstGeom>
        </p:spPr>
      </p:pic>
    </p:spTree>
    <p:extLst>
      <p:ext uri="{BB962C8B-B14F-4D97-AF65-F5344CB8AC3E}">
        <p14:creationId xmlns:p14="http://schemas.microsoft.com/office/powerpoint/2010/main" val="167552236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ounded Rectangle 1">
            <a:extLst>
              <a:ext uri="{FF2B5EF4-FFF2-40B4-BE49-F238E27FC236}">
                <a16:creationId xmlns:a16="http://schemas.microsoft.com/office/drawing/2014/main" id="{68B3DB52-CB12-A244-853A-BFD8DA18AD73}"/>
              </a:ext>
            </a:extLst>
          </p:cNvPr>
          <p:cNvSpPr/>
          <p:nvPr/>
        </p:nvSpPr>
        <p:spPr>
          <a:xfrm>
            <a:off x="1100439" y="10633099"/>
            <a:ext cx="22327914" cy="1380226"/>
          </a:xfrm>
          <a:prstGeom prst="roundRect">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1828619" hangingPunct="1"/>
            <a:r>
              <a:rPr lang="en-AU" sz="3600" dirty="0">
                <a:solidFill>
                  <a:srgbClr val="4F4F4F"/>
                </a:solidFill>
                <a:latin typeface="Avenir Light"/>
              </a:rPr>
              <a:t>Implant</a:t>
            </a:r>
            <a:r>
              <a:rPr lang="en-AU" sz="3600" kern="1200" dirty="0">
                <a:solidFill>
                  <a:prstClr val="black"/>
                </a:solidFill>
                <a:latin typeface="Avenir Light" panose="02000503020000020003" pitchFamily="2" charset="0"/>
              </a:rPr>
              <a:t> </a:t>
            </a:r>
            <a:r>
              <a:rPr lang="en-AU" sz="3600" dirty="0">
                <a:solidFill>
                  <a:srgbClr val="4F4F4F"/>
                </a:solidFill>
                <a:latin typeface="Avenir Light"/>
              </a:rPr>
              <a:t>Surface</a:t>
            </a:r>
          </a:p>
        </p:txBody>
      </p:sp>
      <p:pic>
        <p:nvPicPr>
          <p:cNvPr id="3" name="Picture 2">
            <a:extLst>
              <a:ext uri="{FF2B5EF4-FFF2-40B4-BE49-F238E27FC236}">
                <a16:creationId xmlns:a16="http://schemas.microsoft.com/office/drawing/2014/main" id="{186EFDC4-C7CB-4A48-9481-4A5047ABC00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649031" y="4704326"/>
            <a:ext cx="3980342" cy="4222314"/>
          </a:xfrm>
          <a:prstGeom prst="rect">
            <a:avLst/>
          </a:prstGeom>
        </p:spPr>
      </p:pic>
      <p:pic>
        <p:nvPicPr>
          <p:cNvPr id="4" name="Picture 3">
            <a:extLst>
              <a:ext uri="{FF2B5EF4-FFF2-40B4-BE49-F238E27FC236}">
                <a16:creationId xmlns:a16="http://schemas.microsoft.com/office/drawing/2014/main" id="{AF630954-7D52-1C49-AF55-67A87A548E3E}"/>
              </a:ext>
            </a:extLst>
          </p:cNvPr>
          <p:cNvPicPr>
            <a:picLocks noChangeAspect="1"/>
          </p:cNvPicPr>
          <p:nvPr/>
        </p:nvPicPr>
        <p:blipFill rotWithShape="1">
          <a:blip r:embed="rId4">
            <a:extLst>
              <a:ext uri="{28A0092B-C50C-407E-A947-70E740481C1C}">
                <a14:useLocalDpi xmlns:a14="http://schemas.microsoft.com/office/drawing/2010/main" val="0"/>
              </a:ext>
            </a:extLst>
          </a:blip>
          <a:srcRect l="8258" t="33834" r="55876" b="60512"/>
          <a:stretch/>
        </p:blipFill>
        <p:spPr>
          <a:xfrm>
            <a:off x="1618279" y="8826259"/>
            <a:ext cx="8420514" cy="1806841"/>
          </a:xfrm>
          <a:prstGeom prst="rect">
            <a:avLst/>
          </a:prstGeom>
        </p:spPr>
      </p:pic>
      <p:pic>
        <p:nvPicPr>
          <p:cNvPr id="5" name="Picture 4">
            <a:extLst>
              <a:ext uri="{FF2B5EF4-FFF2-40B4-BE49-F238E27FC236}">
                <a16:creationId xmlns:a16="http://schemas.microsoft.com/office/drawing/2014/main" id="{060AAB6E-9C9B-9C4C-96AF-8092C0370534}"/>
              </a:ext>
            </a:extLst>
          </p:cNvPr>
          <p:cNvPicPr>
            <a:picLocks noChangeAspect="1"/>
          </p:cNvPicPr>
          <p:nvPr/>
        </p:nvPicPr>
        <p:blipFill rotWithShape="1">
          <a:blip r:embed="rId4">
            <a:extLst>
              <a:ext uri="{28A0092B-C50C-407E-A947-70E740481C1C}">
                <a14:useLocalDpi xmlns:a14="http://schemas.microsoft.com/office/drawing/2010/main" val="0"/>
              </a:ext>
            </a:extLst>
          </a:blip>
          <a:srcRect l="8258" t="33834" r="55876" b="60512"/>
          <a:stretch/>
        </p:blipFill>
        <p:spPr>
          <a:xfrm>
            <a:off x="13035962" y="8826259"/>
            <a:ext cx="8420514" cy="1806841"/>
          </a:xfrm>
          <a:prstGeom prst="rect">
            <a:avLst/>
          </a:prstGeom>
        </p:spPr>
      </p:pic>
      <p:pic>
        <p:nvPicPr>
          <p:cNvPr id="6" name="Picture 5">
            <a:extLst>
              <a:ext uri="{FF2B5EF4-FFF2-40B4-BE49-F238E27FC236}">
                <a16:creationId xmlns:a16="http://schemas.microsoft.com/office/drawing/2014/main" id="{497F93A4-2947-E942-83A4-2981CC32C632}"/>
              </a:ext>
            </a:extLst>
          </p:cNvPr>
          <p:cNvPicPr>
            <a:picLocks noChangeAspect="1"/>
          </p:cNvPicPr>
          <p:nvPr/>
        </p:nvPicPr>
        <p:blipFill rotWithShape="1">
          <a:blip r:embed="rId5">
            <a:extLst>
              <a:ext uri="{28A0092B-C50C-407E-A947-70E740481C1C}">
                <a14:useLocalDpi xmlns:a14="http://schemas.microsoft.com/office/drawing/2010/main" val="0"/>
              </a:ext>
            </a:extLst>
          </a:blip>
          <a:srcRect l="11702" t="14576" r="17781" b="59099"/>
          <a:stretch/>
        </p:blipFill>
        <p:spPr>
          <a:xfrm>
            <a:off x="13567188" y="5714475"/>
            <a:ext cx="7358063" cy="3739159"/>
          </a:xfrm>
          <a:prstGeom prst="rect">
            <a:avLst/>
          </a:prstGeom>
        </p:spPr>
      </p:pic>
      <p:sp>
        <p:nvSpPr>
          <p:cNvPr id="7" name="TextBox 6">
            <a:extLst>
              <a:ext uri="{FF2B5EF4-FFF2-40B4-BE49-F238E27FC236}">
                <a16:creationId xmlns:a16="http://schemas.microsoft.com/office/drawing/2014/main" id="{C71EDF5C-CC99-964E-8AAB-4BA30D4B5C9E}"/>
              </a:ext>
            </a:extLst>
          </p:cNvPr>
          <p:cNvSpPr txBox="1"/>
          <p:nvPr/>
        </p:nvSpPr>
        <p:spPr>
          <a:xfrm>
            <a:off x="14011208" y="3934845"/>
            <a:ext cx="6470021" cy="1200329"/>
          </a:xfrm>
          <a:prstGeom prst="rect">
            <a:avLst/>
          </a:prstGeom>
          <a:noFill/>
        </p:spPr>
        <p:txBody>
          <a:bodyPr wrap="square" rtlCol="0">
            <a:spAutoFit/>
          </a:bodyPr>
          <a:lstStyle/>
          <a:p>
            <a:pPr defTabSz="1828619" hangingPunct="1"/>
            <a:r>
              <a:rPr lang="en-AU" sz="3600" dirty="0">
                <a:solidFill>
                  <a:srgbClr val="4F4F4F"/>
                </a:solidFill>
              </a:rPr>
              <a:t>Thrombus formation, </a:t>
            </a:r>
          </a:p>
          <a:p>
            <a:pPr defTabSz="1828619" hangingPunct="1"/>
            <a:r>
              <a:rPr lang="en-AU" sz="3600" dirty="0">
                <a:solidFill>
                  <a:srgbClr val="4F4F4F"/>
                </a:solidFill>
              </a:rPr>
              <a:t>activated platelets fibrin</a:t>
            </a:r>
          </a:p>
        </p:txBody>
      </p:sp>
    </p:spTree>
    <p:extLst>
      <p:ext uri="{BB962C8B-B14F-4D97-AF65-F5344CB8AC3E}">
        <p14:creationId xmlns:p14="http://schemas.microsoft.com/office/powerpoint/2010/main" val="3907070099"/>
      </p:ext>
    </p:extLst>
  </p:cSld>
  <p:clrMapOvr>
    <a:masterClrMapping/>
  </p:clrMapOvr>
  <mc:AlternateContent xmlns:mc="http://schemas.openxmlformats.org/markup-compatibility/2006" xmlns:p14="http://schemas.microsoft.com/office/powerpoint/2010/main">
    <mc:Choice Requires="p14">
      <p:transition spd="slow" p14:dur="275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1" presetClass="entr" presetSubtype="0"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childTnLst>
                                </p:cTn>
                              </p:par>
                            </p:childTnLst>
                          </p:cTn>
                        </p:par>
                      </p:childTnLst>
                    </p:cTn>
                  </p:par>
                  <p:par>
                    <p:cTn id="22" fill="hold">
                      <p:stCondLst>
                        <p:cond delay="indefinite"/>
                      </p:stCondLst>
                      <p:childTnLst>
                        <p:par>
                          <p:cTn id="23" fill="hold">
                            <p:stCondLst>
                              <p:cond delay="0"/>
                            </p:stCondLst>
                            <p:childTnLst>
                              <p:par>
                                <p:cTn id="24" presetID="47" presetClass="entr" presetSubtype="0" fill="hold" nodeType="click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fade">
                                      <p:cBhvr>
                                        <p:cTn id="26" dur="1000"/>
                                        <p:tgtEl>
                                          <p:spTgt spid="6"/>
                                        </p:tgtEl>
                                      </p:cBhvr>
                                    </p:animEffect>
                                    <p:anim calcmode="lin" valueType="num">
                                      <p:cBhvr>
                                        <p:cTn id="27" dur="1000" fill="hold"/>
                                        <p:tgtEl>
                                          <p:spTgt spid="6"/>
                                        </p:tgtEl>
                                        <p:attrNameLst>
                                          <p:attrName>ppt_x</p:attrName>
                                        </p:attrNameLst>
                                      </p:cBhvr>
                                      <p:tavLst>
                                        <p:tav tm="0">
                                          <p:val>
                                            <p:strVal val="#ppt_x"/>
                                          </p:val>
                                        </p:tav>
                                        <p:tav tm="100000">
                                          <p:val>
                                            <p:strVal val="#ppt_x"/>
                                          </p:val>
                                        </p:tav>
                                      </p:tavLst>
                                    </p:anim>
                                    <p:anim calcmode="lin" valueType="num">
                                      <p:cBhvr>
                                        <p:cTn id="28"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093540" y="2449595"/>
            <a:ext cx="12527195" cy="8341973"/>
          </a:xfrm>
          <a:prstGeom prst="rect">
            <a:avLst/>
          </a:prstGeom>
        </p:spPr>
      </p:pic>
    </p:spTree>
    <p:extLst>
      <p:ext uri="{BB962C8B-B14F-4D97-AF65-F5344CB8AC3E}">
        <p14:creationId xmlns:p14="http://schemas.microsoft.com/office/powerpoint/2010/main" val="213832414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ounded Rectangle 12">
            <a:extLst>
              <a:ext uri="{FF2B5EF4-FFF2-40B4-BE49-F238E27FC236}">
                <a16:creationId xmlns:a16="http://schemas.microsoft.com/office/drawing/2014/main" id="{CED6014C-A019-8145-A551-EFAE9340082E}"/>
              </a:ext>
            </a:extLst>
          </p:cNvPr>
          <p:cNvSpPr/>
          <p:nvPr/>
        </p:nvSpPr>
        <p:spPr>
          <a:xfrm>
            <a:off x="1100439" y="11219419"/>
            <a:ext cx="22327914" cy="1380226"/>
          </a:xfrm>
          <a:prstGeom prst="roundRect">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1828619" hangingPunct="1"/>
            <a:r>
              <a:rPr lang="en-AU" sz="3600" dirty="0">
                <a:solidFill>
                  <a:srgbClr val="4F4F4F"/>
                </a:solidFill>
                <a:latin typeface="Avenir Light"/>
              </a:rPr>
              <a:t>Implant</a:t>
            </a:r>
            <a:r>
              <a:rPr lang="en-AU" sz="3600" kern="1200" dirty="0">
                <a:solidFill>
                  <a:prstClr val="black"/>
                </a:solidFill>
                <a:latin typeface="Avenir Light" panose="02000503020000020003" pitchFamily="2" charset="0"/>
              </a:rPr>
              <a:t> </a:t>
            </a:r>
            <a:r>
              <a:rPr lang="en-AU" sz="3600" dirty="0">
                <a:solidFill>
                  <a:srgbClr val="4F4F4F"/>
                </a:solidFill>
                <a:latin typeface="Avenir Light"/>
              </a:rPr>
              <a:t>Surface</a:t>
            </a:r>
          </a:p>
        </p:txBody>
      </p:sp>
      <p:pic>
        <p:nvPicPr>
          <p:cNvPr id="4" name="Picture 3">
            <a:extLst>
              <a:ext uri="{FF2B5EF4-FFF2-40B4-BE49-F238E27FC236}">
                <a16:creationId xmlns:a16="http://schemas.microsoft.com/office/drawing/2014/main" id="{4E6B535D-7377-DB41-B49E-CA07F993E95E}"/>
              </a:ext>
            </a:extLst>
          </p:cNvPr>
          <p:cNvPicPr>
            <a:picLocks noChangeAspect="1"/>
          </p:cNvPicPr>
          <p:nvPr/>
        </p:nvPicPr>
        <p:blipFill rotWithShape="1">
          <a:blip r:embed="rId3">
            <a:extLst>
              <a:ext uri="{28A0092B-C50C-407E-A947-70E740481C1C}">
                <a14:useLocalDpi xmlns:a14="http://schemas.microsoft.com/office/drawing/2010/main" val="0"/>
              </a:ext>
            </a:extLst>
          </a:blip>
          <a:srcRect l="8258" t="33834" r="55876" b="60512"/>
          <a:stretch/>
        </p:blipFill>
        <p:spPr>
          <a:xfrm>
            <a:off x="7079093" y="9844531"/>
            <a:ext cx="7852043" cy="1411987"/>
          </a:xfrm>
          <a:prstGeom prst="rect">
            <a:avLst/>
          </a:prstGeom>
        </p:spPr>
      </p:pic>
      <p:pic>
        <p:nvPicPr>
          <p:cNvPr id="5" name="Picture 4">
            <a:extLst>
              <a:ext uri="{FF2B5EF4-FFF2-40B4-BE49-F238E27FC236}">
                <a16:creationId xmlns:a16="http://schemas.microsoft.com/office/drawing/2014/main" id="{CD14EDF6-BEE6-D042-8D55-8D5D0D0899B8}"/>
              </a:ext>
            </a:extLst>
          </p:cNvPr>
          <p:cNvPicPr>
            <a:picLocks noChangeAspect="1"/>
          </p:cNvPicPr>
          <p:nvPr/>
        </p:nvPicPr>
        <p:blipFill rotWithShape="1">
          <a:blip r:embed="rId4">
            <a:extLst>
              <a:ext uri="{28A0092B-C50C-407E-A947-70E740481C1C}">
                <a14:useLocalDpi xmlns:a14="http://schemas.microsoft.com/office/drawing/2010/main" val="0"/>
              </a:ext>
            </a:extLst>
          </a:blip>
          <a:srcRect l="11702" t="14576" r="17781" b="59099"/>
          <a:stretch/>
        </p:blipFill>
        <p:spPr>
          <a:xfrm>
            <a:off x="8068163" y="7688294"/>
            <a:ext cx="6861318" cy="2922030"/>
          </a:xfrm>
          <a:prstGeom prst="rect">
            <a:avLst/>
          </a:prstGeom>
        </p:spPr>
      </p:pic>
      <p:pic>
        <p:nvPicPr>
          <p:cNvPr id="10" name="Picture 9">
            <a:extLst>
              <a:ext uri="{FF2B5EF4-FFF2-40B4-BE49-F238E27FC236}">
                <a16:creationId xmlns:a16="http://schemas.microsoft.com/office/drawing/2014/main" id="{ACAE245A-B723-294F-8075-DD338C452A2B}"/>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13632" t="28553" r="19834" b="11960"/>
          <a:stretch/>
        </p:blipFill>
        <p:spPr>
          <a:xfrm>
            <a:off x="9414758" y="9736505"/>
            <a:ext cx="739477" cy="754219"/>
          </a:xfrm>
          <a:prstGeom prst="rect">
            <a:avLst/>
          </a:prstGeom>
        </p:spPr>
      </p:pic>
      <p:pic>
        <p:nvPicPr>
          <p:cNvPr id="11" name="Picture 10">
            <a:extLst>
              <a:ext uri="{FF2B5EF4-FFF2-40B4-BE49-F238E27FC236}">
                <a16:creationId xmlns:a16="http://schemas.microsoft.com/office/drawing/2014/main" id="{53F8383B-A48B-EF48-A071-245ABBAD09C4}"/>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13632" t="28553" r="19834" b="11960"/>
          <a:stretch/>
        </p:blipFill>
        <p:spPr>
          <a:xfrm>
            <a:off x="13368721" y="10008542"/>
            <a:ext cx="739477" cy="754219"/>
          </a:xfrm>
          <a:prstGeom prst="rect">
            <a:avLst/>
          </a:prstGeom>
        </p:spPr>
      </p:pic>
      <p:pic>
        <p:nvPicPr>
          <p:cNvPr id="14" name="Picture 13">
            <a:extLst>
              <a:ext uri="{FF2B5EF4-FFF2-40B4-BE49-F238E27FC236}">
                <a16:creationId xmlns:a16="http://schemas.microsoft.com/office/drawing/2014/main" id="{42766E8A-C8A2-469A-995C-474454B3516B}"/>
              </a:ext>
            </a:extLst>
          </p:cNvPr>
          <p:cNvPicPr>
            <a:picLocks noChangeAspect="1"/>
          </p:cNvPicPr>
          <p:nvPr/>
        </p:nvPicPr>
        <p:blipFill>
          <a:blip r:embed="rId6"/>
          <a:stretch>
            <a:fillRect/>
          </a:stretch>
        </p:blipFill>
        <p:spPr>
          <a:xfrm>
            <a:off x="3150302" y="1357977"/>
            <a:ext cx="5816927" cy="4088312"/>
          </a:xfrm>
          <a:prstGeom prst="rect">
            <a:avLst/>
          </a:prstGeom>
        </p:spPr>
      </p:pic>
      <p:pic>
        <p:nvPicPr>
          <p:cNvPr id="15" name="Picture 14">
            <a:extLst>
              <a:ext uri="{FF2B5EF4-FFF2-40B4-BE49-F238E27FC236}">
                <a16:creationId xmlns:a16="http://schemas.microsoft.com/office/drawing/2014/main" id="{E7AE6CB6-7740-498F-A134-81511FC661A7}"/>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0574583" y="8902024"/>
            <a:ext cx="1454049" cy="1378841"/>
          </a:xfrm>
          <a:prstGeom prst="rect">
            <a:avLst/>
          </a:prstGeom>
        </p:spPr>
      </p:pic>
      <p:pic>
        <p:nvPicPr>
          <p:cNvPr id="16" name="Picture 15">
            <a:extLst>
              <a:ext uri="{FF2B5EF4-FFF2-40B4-BE49-F238E27FC236}">
                <a16:creationId xmlns:a16="http://schemas.microsoft.com/office/drawing/2014/main" id="{DFEBAB49-2679-4546-8BF7-03870535D0C8}"/>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8968833" y="7178455"/>
            <a:ext cx="891849" cy="901338"/>
          </a:xfrm>
          <a:prstGeom prst="rect">
            <a:avLst/>
          </a:prstGeom>
        </p:spPr>
      </p:pic>
      <p:pic>
        <p:nvPicPr>
          <p:cNvPr id="17" name="Picture 16">
            <a:extLst>
              <a:ext uri="{FF2B5EF4-FFF2-40B4-BE49-F238E27FC236}">
                <a16:creationId xmlns:a16="http://schemas.microsoft.com/office/drawing/2014/main" id="{C0857E0E-5D07-4857-94AB-1626C106D2D3}"/>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rot="2818489">
            <a:off x="7285761" y="9202908"/>
            <a:ext cx="1100581" cy="1043655"/>
          </a:xfrm>
          <a:prstGeom prst="rect">
            <a:avLst/>
          </a:prstGeom>
        </p:spPr>
      </p:pic>
      <p:pic>
        <p:nvPicPr>
          <p:cNvPr id="18" name="Picture 17">
            <a:extLst>
              <a:ext uri="{FF2B5EF4-FFF2-40B4-BE49-F238E27FC236}">
                <a16:creationId xmlns:a16="http://schemas.microsoft.com/office/drawing/2014/main" id="{D245C88F-284C-401D-AF8C-09DDC4D56F19}"/>
              </a:ext>
            </a:extLst>
          </p:cNvPr>
          <p:cNvPicPr>
            <a:picLocks noChangeAspect="1"/>
          </p:cNvPicPr>
          <p:nvPr/>
        </p:nvPicPr>
        <p:blipFill rotWithShape="1">
          <a:blip r:embed="rId9">
            <a:extLst>
              <a:ext uri="{28A0092B-C50C-407E-A947-70E740481C1C}">
                <a14:useLocalDpi xmlns:a14="http://schemas.microsoft.com/office/drawing/2010/main" val="0"/>
              </a:ext>
            </a:extLst>
          </a:blip>
          <a:srcRect l="15137" t="7167" r="24813" b="28430"/>
          <a:stretch/>
        </p:blipFill>
        <p:spPr>
          <a:xfrm>
            <a:off x="16386080" y="3402133"/>
            <a:ext cx="4211959" cy="5180908"/>
          </a:xfrm>
          <a:prstGeom prst="rect">
            <a:avLst/>
          </a:prstGeom>
        </p:spPr>
      </p:pic>
    </p:spTree>
    <p:extLst>
      <p:ext uri="{BB962C8B-B14F-4D97-AF65-F5344CB8AC3E}">
        <p14:creationId xmlns:p14="http://schemas.microsoft.com/office/powerpoint/2010/main" val="31788492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42" presetClass="entr" presetSubtype="0" fill="hold" nodeType="click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fade">
                                      <p:cBhvr>
                                        <p:cTn id="11" dur="1000"/>
                                        <p:tgtEl>
                                          <p:spTgt spid="15"/>
                                        </p:tgtEl>
                                      </p:cBhvr>
                                    </p:animEffect>
                                    <p:anim calcmode="lin" valueType="num">
                                      <p:cBhvr>
                                        <p:cTn id="12" dur="1000" fill="hold"/>
                                        <p:tgtEl>
                                          <p:spTgt spid="15"/>
                                        </p:tgtEl>
                                        <p:attrNameLst>
                                          <p:attrName>ppt_x</p:attrName>
                                        </p:attrNameLst>
                                      </p:cBhvr>
                                      <p:tavLst>
                                        <p:tav tm="0">
                                          <p:val>
                                            <p:strVal val="#ppt_x"/>
                                          </p:val>
                                        </p:tav>
                                        <p:tav tm="100000">
                                          <p:val>
                                            <p:strVal val="#ppt_x"/>
                                          </p:val>
                                        </p:tav>
                                      </p:tavLst>
                                    </p:anim>
                                    <p:anim calcmode="lin" valueType="num">
                                      <p:cBhvr>
                                        <p:cTn id="13"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42" presetClass="entr" presetSubtype="0" fill="hold" nodeType="clickEffect">
                                  <p:stCondLst>
                                    <p:cond delay="0"/>
                                  </p:stCondLst>
                                  <p:childTnLst>
                                    <p:set>
                                      <p:cBhvr>
                                        <p:cTn id="17" dur="1" fill="hold">
                                          <p:stCondLst>
                                            <p:cond delay="0"/>
                                          </p:stCondLst>
                                        </p:cTn>
                                        <p:tgtEl>
                                          <p:spTgt spid="17"/>
                                        </p:tgtEl>
                                        <p:attrNameLst>
                                          <p:attrName>style.visibility</p:attrName>
                                        </p:attrNameLst>
                                      </p:cBhvr>
                                      <p:to>
                                        <p:strVal val="visible"/>
                                      </p:to>
                                    </p:set>
                                    <p:animEffect transition="in" filter="fade">
                                      <p:cBhvr>
                                        <p:cTn id="18" dur="1000"/>
                                        <p:tgtEl>
                                          <p:spTgt spid="17"/>
                                        </p:tgtEl>
                                      </p:cBhvr>
                                    </p:animEffect>
                                    <p:anim calcmode="lin" valueType="num">
                                      <p:cBhvr>
                                        <p:cTn id="19" dur="1000" fill="hold"/>
                                        <p:tgtEl>
                                          <p:spTgt spid="17"/>
                                        </p:tgtEl>
                                        <p:attrNameLst>
                                          <p:attrName>ppt_x</p:attrName>
                                        </p:attrNameLst>
                                      </p:cBhvr>
                                      <p:tavLst>
                                        <p:tav tm="0">
                                          <p:val>
                                            <p:strVal val="#ppt_x"/>
                                          </p:val>
                                        </p:tav>
                                        <p:tav tm="100000">
                                          <p:val>
                                            <p:strVal val="#ppt_x"/>
                                          </p:val>
                                        </p:tav>
                                      </p:tavLst>
                                    </p:anim>
                                    <p:anim calcmode="lin" valueType="num">
                                      <p:cBhvr>
                                        <p:cTn id="20"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42" presetClass="entr" presetSubtype="0" fill="hold" nodeType="clickEffect">
                                  <p:stCondLst>
                                    <p:cond delay="0"/>
                                  </p:stCondLst>
                                  <p:childTnLst>
                                    <p:set>
                                      <p:cBhvr>
                                        <p:cTn id="24" dur="1" fill="hold">
                                          <p:stCondLst>
                                            <p:cond delay="0"/>
                                          </p:stCondLst>
                                        </p:cTn>
                                        <p:tgtEl>
                                          <p:spTgt spid="16"/>
                                        </p:tgtEl>
                                        <p:attrNameLst>
                                          <p:attrName>style.visibility</p:attrName>
                                        </p:attrNameLst>
                                      </p:cBhvr>
                                      <p:to>
                                        <p:strVal val="visible"/>
                                      </p:to>
                                    </p:set>
                                    <p:animEffect transition="in" filter="fade">
                                      <p:cBhvr>
                                        <p:cTn id="25" dur="1000"/>
                                        <p:tgtEl>
                                          <p:spTgt spid="16"/>
                                        </p:tgtEl>
                                      </p:cBhvr>
                                    </p:animEffect>
                                    <p:anim calcmode="lin" valueType="num">
                                      <p:cBhvr>
                                        <p:cTn id="26" dur="1000" fill="hold"/>
                                        <p:tgtEl>
                                          <p:spTgt spid="16"/>
                                        </p:tgtEl>
                                        <p:attrNameLst>
                                          <p:attrName>ppt_x</p:attrName>
                                        </p:attrNameLst>
                                      </p:cBhvr>
                                      <p:tavLst>
                                        <p:tav tm="0">
                                          <p:val>
                                            <p:strVal val="#ppt_x"/>
                                          </p:val>
                                        </p:tav>
                                        <p:tav tm="100000">
                                          <p:val>
                                            <p:strVal val="#ppt_x"/>
                                          </p:val>
                                        </p:tav>
                                      </p:tavLst>
                                    </p:anim>
                                    <p:anim calcmode="lin" valueType="num">
                                      <p:cBhvr>
                                        <p:cTn id="27"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18"/>
                                        </p:tgtEl>
                                        <p:attrNameLst>
                                          <p:attrName>style.visibility</p:attrName>
                                        </p:attrNameLst>
                                      </p:cBhvr>
                                      <p:to>
                                        <p:strVal val="visible"/>
                                      </p:to>
                                    </p:set>
                                    <p:animEffect transition="in" filter="fade">
                                      <p:cBhvr>
                                        <p:cTn id="32" dur="500"/>
                                        <p:tgtEl>
                                          <p:spTgt spid="18"/>
                                        </p:tgtEl>
                                      </p:cBhvr>
                                    </p:animEffect>
                                  </p:childTnLst>
                                </p:cTn>
                              </p:par>
                            </p:childTnLst>
                          </p:cTn>
                        </p:par>
                      </p:childTnLst>
                    </p:cTn>
                  </p:par>
                  <p:par>
                    <p:cTn id="33" fill="hold">
                      <p:stCondLst>
                        <p:cond delay="indefinite"/>
                      </p:stCondLst>
                      <p:childTnLst>
                        <p:par>
                          <p:cTn id="34" fill="hold">
                            <p:stCondLst>
                              <p:cond delay="0"/>
                            </p:stCondLst>
                            <p:childTnLst>
                              <p:par>
                                <p:cTn id="35" presetID="2" presetClass="exit" presetSubtype="4" fill="hold" nodeType="clickEffect">
                                  <p:stCondLst>
                                    <p:cond delay="0"/>
                                  </p:stCondLst>
                                  <p:childTnLst>
                                    <p:anim calcmode="lin" valueType="num">
                                      <p:cBhvr additive="base">
                                        <p:cTn id="36" dur="500"/>
                                        <p:tgtEl>
                                          <p:spTgt spid="18"/>
                                        </p:tgtEl>
                                        <p:attrNameLst>
                                          <p:attrName>ppt_x</p:attrName>
                                        </p:attrNameLst>
                                      </p:cBhvr>
                                      <p:tavLst>
                                        <p:tav tm="0">
                                          <p:val>
                                            <p:strVal val="ppt_x"/>
                                          </p:val>
                                        </p:tav>
                                        <p:tav tm="100000">
                                          <p:val>
                                            <p:strVal val="ppt_x"/>
                                          </p:val>
                                        </p:tav>
                                      </p:tavLst>
                                    </p:anim>
                                    <p:anim calcmode="lin" valueType="num">
                                      <p:cBhvr additive="base">
                                        <p:cTn id="37" dur="500"/>
                                        <p:tgtEl>
                                          <p:spTgt spid="18"/>
                                        </p:tgtEl>
                                        <p:attrNameLst>
                                          <p:attrName>ppt_y</p:attrName>
                                        </p:attrNameLst>
                                      </p:cBhvr>
                                      <p:tavLst>
                                        <p:tav tm="0">
                                          <p:val>
                                            <p:strVal val="ppt_y"/>
                                          </p:val>
                                        </p:tav>
                                        <p:tav tm="100000">
                                          <p:val>
                                            <p:strVal val="1+ppt_h/2"/>
                                          </p:val>
                                        </p:tav>
                                      </p:tavLst>
                                    </p:anim>
                                    <p:set>
                                      <p:cBhvr>
                                        <p:cTn id="38" dur="1" fill="hold">
                                          <p:stCondLst>
                                            <p:cond delay="499"/>
                                          </p:stCondLst>
                                        </p:cTn>
                                        <p:tgtEl>
                                          <p:spTgt spid="18"/>
                                        </p:tgtEl>
                                        <p:attrNameLst>
                                          <p:attrName>style.visibility</p:attrName>
                                        </p:attrNameLst>
                                      </p:cBhvr>
                                      <p:to>
                                        <p:strVal val="hidden"/>
                                      </p:to>
                                    </p:set>
                                  </p:childTnLst>
                                </p:cTn>
                              </p:par>
                            </p:childTnLst>
                          </p:cTn>
                        </p:par>
                      </p:childTnLst>
                    </p:cTn>
                  </p:par>
                  <p:par>
                    <p:cTn id="39" fill="hold">
                      <p:stCondLst>
                        <p:cond delay="indefinite"/>
                      </p:stCondLst>
                      <p:childTnLst>
                        <p:par>
                          <p:cTn id="40" fill="hold">
                            <p:stCondLst>
                              <p:cond delay="0"/>
                            </p:stCondLst>
                            <p:childTnLst>
                              <p:par>
                                <p:cTn id="41" presetID="42" presetClass="exit" presetSubtype="0" fill="hold" nodeType="clickEffect">
                                  <p:stCondLst>
                                    <p:cond delay="0"/>
                                  </p:stCondLst>
                                  <p:childTnLst>
                                    <p:animEffect transition="out" filter="fade">
                                      <p:cBhvr>
                                        <p:cTn id="42" dur="1000"/>
                                        <p:tgtEl>
                                          <p:spTgt spid="17"/>
                                        </p:tgtEl>
                                      </p:cBhvr>
                                    </p:animEffect>
                                    <p:anim calcmode="lin" valueType="num">
                                      <p:cBhvr>
                                        <p:cTn id="43" dur="1000"/>
                                        <p:tgtEl>
                                          <p:spTgt spid="17"/>
                                        </p:tgtEl>
                                        <p:attrNameLst>
                                          <p:attrName>ppt_x</p:attrName>
                                        </p:attrNameLst>
                                      </p:cBhvr>
                                      <p:tavLst>
                                        <p:tav tm="0">
                                          <p:val>
                                            <p:strVal val="ppt_x"/>
                                          </p:val>
                                        </p:tav>
                                        <p:tav tm="100000">
                                          <p:val>
                                            <p:strVal val="ppt_x"/>
                                          </p:val>
                                        </p:tav>
                                      </p:tavLst>
                                    </p:anim>
                                    <p:anim calcmode="lin" valueType="num">
                                      <p:cBhvr>
                                        <p:cTn id="44" dur="1000"/>
                                        <p:tgtEl>
                                          <p:spTgt spid="17"/>
                                        </p:tgtEl>
                                        <p:attrNameLst>
                                          <p:attrName>ppt_y</p:attrName>
                                        </p:attrNameLst>
                                      </p:cBhvr>
                                      <p:tavLst>
                                        <p:tav tm="0">
                                          <p:val>
                                            <p:strVal val="ppt_y"/>
                                          </p:val>
                                        </p:tav>
                                        <p:tav tm="100000">
                                          <p:val>
                                            <p:strVal val="ppt_y+.1"/>
                                          </p:val>
                                        </p:tav>
                                      </p:tavLst>
                                    </p:anim>
                                    <p:set>
                                      <p:cBhvr>
                                        <p:cTn id="45" dur="1" fill="hold">
                                          <p:stCondLst>
                                            <p:cond delay="999"/>
                                          </p:stCondLst>
                                        </p:cTn>
                                        <p:tgtEl>
                                          <p:spTgt spid="17"/>
                                        </p:tgtEl>
                                        <p:attrNameLst>
                                          <p:attrName>style.visibility</p:attrName>
                                        </p:attrNameLst>
                                      </p:cBhvr>
                                      <p:to>
                                        <p:strVal val="hidden"/>
                                      </p:to>
                                    </p:set>
                                  </p:childTnLst>
                                </p:cTn>
                              </p:par>
                            </p:childTnLst>
                          </p:cTn>
                        </p:par>
                      </p:childTnLst>
                    </p:cTn>
                  </p:par>
                  <p:par>
                    <p:cTn id="46" fill="hold">
                      <p:stCondLst>
                        <p:cond delay="indefinite"/>
                      </p:stCondLst>
                      <p:childTnLst>
                        <p:par>
                          <p:cTn id="47" fill="hold">
                            <p:stCondLst>
                              <p:cond delay="0"/>
                            </p:stCondLst>
                            <p:childTnLst>
                              <p:par>
                                <p:cTn id="48" presetID="42" presetClass="exit" presetSubtype="0" fill="hold" nodeType="clickEffect">
                                  <p:stCondLst>
                                    <p:cond delay="0"/>
                                  </p:stCondLst>
                                  <p:childTnLst>
                                    <p:animEffect transition="out" filter="fade">
                                      <p:cBhvr>
                                        <p:cTn id="49" dur="1000"/>
                                        <p:tgtEl>
                                          <p:spTgt spid="17"/>
                                        </p:tgtEl>
                                      </p:cBhvr>
                                    </p:animEffect>
                                    <p:anim calcmode="lin" valueType="num">
                                      <p:cBhvr>
                                        <p:cTn id="50" dur="1000"/>
                                        <p:tgtEl>
                                          <p:spTgt spid="17"/>
                                        </p:tgtEl>
                                        <p:attrNameLst>
                                          <p:attrName>ppt_x</p:attrName>
                                        </p:attrNameLst>
                                      </p:cBhvr>
                                      <p:tavLst>
                                        <p:tav tm="0">
                                          <p:val>
                                            <p:strVal val="ppt_x"/>
                                          </p:val>
                                        </p:tav>
                                        <p:tav tm="100000">
                                          <p:val>
                                            <p:strVal val="ppt_x"/>
                                          </p:val>
                                        </p:tav>
                                      </p:tavLst>
                                    </p:anim>
                                    <p:anim calcmode="lin" valueType="num">
                                      <p:cBhvr>
                                        <p:cTn id="51" dur="1000"/>
                                        <p:tgtEl>
                                          <p:spTgt spid="17"/>
                                        </p:tgtEl>
                                        <p:attrNameLst>
                                          <p:attrName>ppt_y</p:attrName>
                                        </p:attrNameLst>
                                      </p:cBhvr>
                                      <p:tavLst>
                                        <p:tav tm="0">
                                          <p:val>
                                            <p:strVal val="ppt_y"/>
                                          </p:val>
                                        </p:tav>
                                        <p:tav tm="100000">
                                          <p:val>
                                            <p:strVal val="ppt_y+.1"/>
                                          </p:val>
                                        </p:tav>
                                      </p:tavLst>
                                    </p:anim>
                                    <p:set>
                                      <p:cBhvr>
                                        <p:cTn id="52" dur="1" fill="hold">
                                          <p:stCondLst>
                                            <p:cond delay="999"/>
                                          </p:stCondLst>
                                        </p:cTn>
                                        <p:tgtEl>
                                          <p:spTgt spid="17"/>
                                        </p:tgtEl>
                                        <p:attrNameLst>
                                          <p:attrName>style.visibility</p:attrName>
                                        </p:attrNameLst>
                                      </p:cBhvr>
                                      <p:to>
                                        <p:strVal val="hidden"/>
                                      </p:to>
                                    </p:set>
                                  </p:childTnLst>
                                </p:cTn>
                              </p:par>
                            </p:childTnLst>
                          </p:cTn>
                        </p:par>
                      </p:childTnLst>
                    </p:cTn>
                  </p:par>
                  <p:par>
                    <p:cTn id="53" fill="hold">
                      <p:stCondLst>
                        <p:cond delay="indefinite"/>
                      </p:stCondLst>
                      <p:childTnLst>
                        <p:par>
                          <p:cTn id="54" fill="hold">
                            <p:stCondLst>
                              <p:cond delay="0"/>
                            </p:stCondLst>
                            <p:childTnLst>
                              <p:par>
                                <p:cTn id="55" presetID="42" presetClass="exit" presetSubtype="0" fill="hold" nodeType="clickEffect">
                                  <p:stCondLst>
                                    <p:cond delay="0"/>
                                  </p:stCondLst>
                                  <p:childTnLst>
                                    <p:animEffect transition="out" filter="fade">
                                      <p:cBhvr>
                                        <p:cTn id="56" dur="1000"/>
                                        <p:tgtEl>
                                          <p:spTgt spid="16"/>
                                        </p:tgtEl>
                                      </p:cBhvr>
                                    </p:animEffect>
                                    <p:anim calcmode="lin" valueType="num">
                                      <p:cBhvr>
                                        <p:cTn id="57" dur="1000"/>
                                        <p:tgtEl>
                                          <p:spTgt spid="16"/>
                                        </p:tgtEl>
                                        <p:attrNameLst>
                                          <p:attrName>ppt_x</p:attrName>
                                        </p:attrNameLst>
                                      </p:cBhvr>
                                      <p:tavLst>
                                        <p:tav tm="0">
                                          <p:val>
                                            <p:strVal val="ppt_x"/>
                                          </p:val>
                                        </p:tav>
                                        <p:tav tm="100000">
                                          <p:val>
                                            <p:strVal val="ppt_x"/>
                                          </p:val>
                                        </p:tav>
                                      </p:tavLst>
                                    </p:anim>
                                    <p:anim calcmode="lin" valueType="num">
                                      <p:cBhvr>
                                        <p:cTn id="58" dur="1000"/>
                                        <p:tgtEl>
                                          <p:spTgt spid="16"/>
                                        </p:tgtEl>
                                        <p:attrNameLst>
                                          <p:attrName>ppt_y</p:attrName>
                                        </p:attrNameLst>
                                      </p:cBhvr>
                                      <p:tavLst>
                                        <p:tav tm="0">
                                          <p:val>
                                            <p:strVal val="ppt_y"/>
                                          </p:val>
                                        </p:tav>
                                        <p:tav tm="100000">
                                          <p:val>
                                            <p:strVal val="ppt_y+.1"/>
                                          </p:val>
                                        </p:tav>
                                      </p:tavLst>
                                    </p:anim>
                                    <p:set>
                                      <p:cBhvr>
                                        <p:cTn id="59" dur="1" fill="hold">
                                          <p:stCondLst>
                                            <p:cond delay="999"/>
                                          </p:stCondLst>
                                        </p:cTn>
                                        <p:tgtEl>
                                          <p:spTgt spid="1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553729" y="3565253"/>
            <a:ext cx="8429368" cy="4746383"/>
          </a:xfrm>
          <a:prstGeom prst="rect">
            <a:avLst/>
          </a:prstGeom>
        </p:spPr>
      </p:pic>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2238681" y="3952432"/>
            <a:ext cx="10791055" cy="4198395"/>
          </a:xfrm>
          <a:prstGeom prst="rect">
            <a:avLst/>
          </a:prstGeom>
        </p:spPr>
      </p:pic>
    </p:spTree>
    <p:extLst>
      <p:ext uri="{BB962C8B-B14F-4D97-AF65-F5344CB8AC3E}">
        <p14:creationId xmlns:p14="http://schemas.microsoft.com/office/powerpoint/2010/main" val="326541394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9614F5A5-5BEF-B343-A80B-422533DA2091}"/>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22653" t="21179" r="15605" b="27447"/>
          <a:stretch/>
        </p:blipFill>
        <p:spPr>
          <a:xfrm>
            <a:off x="1547644" y="353008"/>
            <a:ext cx="1910767" cy="1823518"/>
          </a:xfrm>
          <a:prstGeom prst="rect">
            <a:avLst/>
          </a:prstGeom>
        </p:spPr>
      </p:pic>
      <p:pic>
        <p:nvPicPr>
          <p:cNvPr id="4" name="Picture 3">
            <a:extLst>
              <a:ext uri="{FF2B5EF4-FFF2-40B4-BE49-F238E27FC236}">
                <a16:creationId xmlns:a16="http://schemas.microsoft.com/office/drawing/2014/main" id="{59440262-4E33-3643-86DD-D4E9A44CC050}"/>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22653" t="21179" r="15605" b="27447"/>
          <a:stretch/>
        </p:blipFill>
        <p:spPr>
          <a:xfrm>
            <a:off x="1540287" y="2226890"/>
            <a:ext cx="1910767" cy="1823518"/>
          </a:xfrm>
          <a:prstGeom prst="rect">
            <a:avLst/>
          </a:prstGeom>
        </p:spPr>
      </p:pic>
      <p:pic>
        <p:nvPicPr>
          <p:cNvPr id="5" name="Picture 4">
            <a:extLst>
              <a:ext uri="{FF2B5EF4-FFF2-40B4-BE49-F238E27FC236}">
                <a16:creationId xmlns:a16="http://schemas.microsoft.com/office/drawing/2014/main" id="{E2C50D63-7252-6042-9DF7-3228A1FBEACB}"/>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22653" t="21179" r="15605" b="27447"/>
          <a:stretch/>
        </p:blipFill>
        <p:spPr>
          <a:xfrm rot="4840303">
            <a:off x="4912176" y="2828859"/>
            <a:ext cx="1165709" cy="1112481"/>
          </a:xfrm>
          <a:prstGeom prst="rect">
            <a:avLst/>
          </a:prstGeom>
        </p:spPr>
      </p:pic>
      <p:pic>
        <p:nvPicPr>
          <p:cNvPr id="6" name="Picture 5">
            <a:extLst>
              <a:ext uri="{FF2B5EF4-FFF2-40B4-BE49-F238E27FC236}">
                <a16:creationId xmlns:a16="http://schemas.microsoft.com/office/drawing/2014/main" id="{C22A7809-27AD-6E48-B4B8-421FEB42BE4C}"/>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22653" t="21179" r="15605" b="27447"/>
          <a:stretch/>
        </p:blipFill>
        <p:spPr>
          <a:xfrm rot="14062710">
            <a:off x="4602820" y="4382808"/>
            <a:ext cx="1784414" cy="1702934"/>
          </a:xfrm>
          <a:prstGeom prst="rect">
            <a:avLst/>
          </a:prstGeom>
        </p:spPr>
      </p:pic>
      <p:pic>
        <p:nvPicPr>
          <p:cNvPr id="7" name="Picture 6">
            <a:extLst>
              <a:ext uri="{FF2B5EF4-FFF2-40B4-BE49-F238E27FC236}">
                <a16:creationId xmlns:a16="http://schemas.microsoft.com/office/drawing/2014/main" id="{894D3885-5877-E54A-82F5-D7CE991D2579}"/>
              </a:ext>
            </a:extLst>
          </p:cNvPr>
          <p:cNvPicPr>
            <a:picLocks noChangeAspect="1"/>
          </p:cNvPicPr>
          <p:nvPr/>
        </p:nvPicPr>
        <p:blipFill rotWithShape="1">
          <a:blip r:embed="rId6">
            <a:extLst>
              <a:ext uri="{28A0092B-C50C-407E-A947-70E740481C1C}">
                <a14:useLocalDpi xmlns:a14="http://schemas.microsoft.com/office/drawing/2010/main" val="0"/>
              </a:ext>
            </a:extLst>
          </a:blip>
          <a:srcRect l="8258" t="33834" r="55876" b="60512"/>
          <a:stretch/>
        </p:blipFill>
        <p:spPr>
          <a:xfrm>
            <a:off x="7563108" y="9721734"/>
            <a:ext cx="7456652" cy="1348100"/>
          </a:xfrm>
          <a:prstGeom prst="rect">
            <a:avLst/>
          </a:prstGeom>
        </p:spPr>
      </p:pic>
      <p:pic>
        <p:nvPicPr>
          <p:cNvPr id="8" name="Picture 7">
            <a:extLst>
              <a:ext uri="{FF2B5EF4-FFF2-40B4-BE49-F238E27FC236}">
                <a16:creationId xmlns:a16="http://schemas.microsoft.com/office/drawing/2014/main" id="{66B81778-8FEB-D546-B330-AF127467418D}"/>
              </a:ext>
            </a:extLst>
          </p:cNvPr>
          <p:cNvPicPr>
            <a:picLocks noChangeAspect="1"/>
          </p:cNvPicPr>
          <p:nvPr/>
        </p:nvPicPr>
        <p:blipFill rotWithShape="1">
          <a:blip r:embed="rId7">
            <a:extLst>
              <a:ext uri="{28A0092B-C50C-407E-A947-70E740481C1C}">
                <a14:useLocalDpi xmlns:a14="http://schemas.microsoft.com/office/drawing/2010/main" val="0"/>
              </a:ext>
            </a:extLst>
          </a:blip>
          <a:srcRect l="11702" t="14576" r="17781" b="59099"/>
          <a:stretch/>
        </p:blipFill>
        <p:spPr>
          <a:xfrm>
            <a:off x="7903274" y="7605966"/>
            <a:ext cx="6515814" cy="2789819"/>
          </a:xfrm>
          <a:prstGeom prst="rect">
            <a:avLst/>
          </a:prstGeom>
        </p:spPr>
      </p:pic>
      <p:pic>
        <p:nvPicPr>
          <p:cNvPr id="9" name="Picture 8">
            <a:extLst>
              <a:ext uri="{FF2B5EF4-FFF2-40B4-BE49-F238E27FC236}">
                <a16:creationId xmlns:a16="http://schemas.microsoft.com/office/drawing/2014/main" id="{5DD1B8AC-F404-1C49-BC48-56D12A829258}"/>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3804828" y="3670845"/>
            <a:ext cx="880015" cy="889378"/>
          </a:xfrm>
          <a:prstGeom prst="rect">
            <a:avLst/>
          </a:prstGeom>
        </p:spPr>
      </p:pic>
      <p:pic>
        <p:nvPicPr>
          <p:cNvPr id="10" name="Picture 9">
            <a:extLst>
              <a:ext uri="{FF2B5EF4-FFF2-40B4-BE49-F238E27FC236}">
                <a16:creationId xmlns:a16="http://schemas.microsoft.com/office/drawing/2014/main" id="{E917469B-11FA-6841-8540-6EAE7ED80687}"/>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3306068" y="9150657"/>
            <a:ext cx="880015" cy="889378"/>
          </a:xfrm>
          <a:prstGeom prst="rect">
            <a:avLst/>
          </a:prstGeom>
        </p:spPr>
      </p:pic>
      <p:pic>
        <p:nvPicPr>
          <p:cNvPr id="11" name="Picture 10">
            <a:extLst>
              <a:ext uri="{FF2B5EF4-FFF2-40B4-BE49-F238E27FC236}">
                <a16:creationId xmlns:a16="http://schemas.microsoft.com/office/drawing/2014/main" id="{F5F2006F-E3C7-E240-AF33-099DF4D61210}"/>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9311036" y="8247246"/>
            <a:ext cx="880015" cy="889378"/>
          </a:xfrm>
          <a:prstGeom prst="rect">
            <a:avLst/>
          </a:prstGeom>
        </p:spPr>
      </p:pic>
      <p:pic>
        <p:nvPicPr>
          <p:cNvPr id="12" name="Picture 11">
            <a:extLst>
              <a:ext uri="{FF2B5EF4-FFF2-40B4-BE49-F238E27FC236}">
                <a16:creationId xmlns:a16="http://schemas.microsoft.com/office/drawing/2014/main" id="{3060E753-D534-BA4B-91F1-753B0C15F010}"/>
              </a:ext>
            </a:extLst>
          </p:cNvPr>
          <p:cNvPicPr>
            <a:picLocks noChangeAspect="1"/>
          </p:cNvPicPr>
          <p:nvPr/>
        </p:nvPicPr>
        <p:blipFill rotWithShape="1">
          <a:blip r:embed="rId9" cstate="print">
            <a:extLst>
              <a:ext uri="{28A0092B-C50C-407E-A947-70E740481C1C}">
                <a14:useLocalDpi xmlns:a14="http://schemas.microsoft.com/office/drawing/2010/main" val="0"/>
              </a:ext>
            </a:extLst>
          </a:blip>
          <a:srcRect l="14196" t="27564" r="19835" b="11106"/>
          <a:stretch/>
        </p:blipFill>
        <p:spPr>
          <a:xfrm>
            <a:off x="7563108" y="9123795"/>
            <a:ext cx="1432764" cy="1555221"/>
          </a:xfrm>
          <a:prstGeom prst="rect">
            <a:avLst/>
          </a:prstGeom>
        </p:spPr>
      </p:pic>
      <p:pic>
        <p:nvPicPr>
          <p:cNvPr id="13" name="Picture 12">
            <a:extLst>
              <a:ext uri="{FF2B5EF4-FFF2-40B4-BE49-F238E27FC236}">
                <a16:creationId xmlns:a16="http://schemas.microsoft.com/office/drawing/2014/main" id="{A46D7D34-74B7-E440-8AA2-4EF025FF570E}"/>
              </a:ext>
            </a:extLst>
          </p:cNvPr>
          <p:cNvPicPr>
            <a:picLocks noChangeAspect="1"/>
          </p:cNvPicPr>
          <p:nvPr/>
        </p:nvPicPr>
        <p:blipFill rotWithShape="1">
          <a:blip r:embed="rId9" cstate="print">
            <a:extLst>
              <a:ext uri="{28A0092B-C50C-407E-A947-70E740481C1C}">
                <a14:useLocalDpi xmlns:a14="http://schemas.microsoft.com/office/drawing/2010/main" val="0"/>
              </a:ext>
            </a:extLst>
          </a:blip>
          <a:srcRect l="14196" t="27564" r="19835" b="11106"/>
          <a:stretch/>
        </p:blipFill>
        <p:spPr>
          <a:xfrm rot="1448371">
            <a:off x="10991096" y="8514956"/>
            <a:ext cx="1432764" cy="1555221"/>
          </a:xfrm>
          <a:prstGeom prst="rect">
            <a:avLst/>
          </a:prstGeom>
        </p:spPr>
      </p:pic>
      <p:pic>
        <p:nvPicPr>
          <p:cNvPr id="14" name="Picture 13">
            <a:extLst>
              <a:ext uri="{FF2B5EF4-FFF2-40B4-BE49-F238E27FC236}">
                <a16:creationId xmlns:a16="http://schemas.microsoft.com/office/drawing/2014/main" id="{BBF9B7E4-AF13-B14B-9346-12F5DAEB8F80}"/>
              </a:ext>
            </a:extLst>
          </p:cNvPr>
          <p:cNvPicPr>
            <a:picLocks noChangeAspect="1"/>
          </p:cNvPicPr>
          <p:nvPr/>
        </p:nvPicPr>
        <p:blipFill rotWithShape="1">
          <a:blip r:embed="rId9" cstate="print">
            <a:extLst>
              <a:ext uri="{28A0092B-C50C-407E-A947-70E740481C1C}">
                <a14:useLocalDpi xmlns:a14="http://schemas.microsoft.com/office/drawing/2010/main" val="0"/>
              </a:ext>
            </a:extLst>
          </a:blip>
          <a:srcRect l="14196" t="27564" r="19835" b="11106"/>
          <a:stretch/>
        </p:blipFill>
        <p:spPr>
          <a:xfrm rot="14587189">
            <a:off x="14329547" y="9198693"/>
            <a:ext cx="1432764" cy="1555221"/>
          </a:xfrm>
          <a:prstGeom prst="rect">
            <a:avLst/>
          </a:prstGeom>
        </p:spPr>
      </p:pic>
      <p:pic>
        <p:nvPicPr>
          <p:cNvPr id="15" name="Picture 14">
            <a:extLst>
              <a:ext uri="{FF2B5EF4-FFF2-40B4-BE49-F238E27FC236}">
                <a16:creationId xmlns:a16="http://schemas.microsoft.com/office/drawing/2014/main" id="{DC032A6E-D142-1145-B561-3676CBD476CF}"/>
              </a:ext>
            </a:extLst>
          </p:cNvPr>
          <p:cNvPicPr>
            <a:picLocks noChangeAspect="1"/>
          </p:cNvPicPr>
          <p:nvPr/>
        </p:nvPicPr>
        <p:blipFill rotWithShape="1">
          <a:blip r:embed="rId10" cstate="print">
            <a:extLst>
              <a:ext uri="{28A0092B-C50C-407E-A947-70E740481C1C}">
                <a14:useLocalDpi xmlns:a14="http://schemas.microsoft.com/office/drawing/2010/main" val="0"/>
              </a:ext>
            </a:extLst>
          </a:blip>
          <a:srcRect l="14482" t="28310" r="21530" b="11474"/>
          <a:stretch/>
        </p:blipFill>
        <p:spPr>
          <a:xfrm rot="5038772">
            <a:off x="18203278" y="7315425"/>
            <a:ext cx="2247829" cy="2426070"/>
          </a:xfrm>
          <a:prstGeom prst="rect">
            <a:avLst/>
          </a:prstGeom>
        </p:spPr>
      </p:pic>
      <p:pic>
        <p:nvPicPr>
          <p:cNvPr id="16" name="Picture 15">
            <a:extLst>
              <a:ext uri="{FF2B5EF4-FFF2-40B4-BE49-F238E27FC236}">
                <a16:creationId xmlns:a16="http://schemas.microsoft.com/office/drawing/2014/main" id="{48709D54-994A-DB42-B05B-16BCD269EB13}"/>
              </a:ext>
            </a:extLst>
          </p:cNvPr>
          <p:cNvPicPr>
            <a:picLocks noChangeAspect="1"/>
          </p:cNvPicPr>
          <p:nvPr/>
        </p:nvPicPr>
        <p:blipFill rotWithShape="1">
          <a:blip r:embed="rId11">
            <a:extLst>
              <a:ext uri="{28A0092B-C50C-407E-A947-70E740481C1C}">
                <a14:useLocalDpi xmlns:a14="http://schemas.microsoft.com/office/drawing/2010/main" val="0"/>
              </a:ext>
            </a:extLst>
          </a:blip>
          <a:srcRect l="37032" t="17737" r="25473" b="70218"/>
          <a:stretch/>
        </p:blipFill>
        <p:spPr>
          <a:xfrm>
            <a:off x="17719317" y="9706971"/>
            <a:ext cx="3464683" cy="1276462"/>
          </a:xfrm>
          <a:prstGeom prst="rect">
            <a:avLst/>
          </a:prstGeom>
        </p:spPr>
      </p:pic>
      <p:sp>
        <p:nvSpPr>
          <p:cNvPr id="17" name="TextBox 16">
            <a:extLst>
              <a:ext uri="{FF2B5EF4-FFF2-40B4-BE49-F238E27FC236}">
                <a16:creationId xmlns:a16="http://schemas.microsoft.com/office/drawing/2014/main" id="{5969BFEC-C817-6F4B-877A-997A59C69E5B}"/>
              </a:ext>
            </a:extLst>
          </p:cNvPr>
          <p:cNvSpPr txBox="1"/>
          <p:nvPr/>
        </p:nvSpPr>
        <p:spPr>
          <a:xfrm>
            <a:off x="14673464" y="6799616"/>
            <a:ext cx="4268091" cy="1200329"/>
          </a:xfrm>
          <a:prstGeom prst="rect">
            <a:avLst/>
          </a:prstGeom>
          <a:noFill/>
        </p:spPr>
        <p:txBody>
          <a:bodyPr wrap="square" rtlCol="0">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defTabSz="1828619" hangingPunct="1">
              <a:defRPr sz="3600">
                <a:solidFill>
                  <a:srgbClr val="4F4F4F"/>
                </a:solidFill>
              </a:defRPr>
            </a:lvl1pPr>
          </a:lstStyle>
          <a:p>
            <a:r>
              <a:rPr lang="en-AU" dirty="0"/>
              <a:t>Inflammatory macrophage</a:t>
            </a:r>
          </a:p>
        </p:txBody>
      </p:sp>
      <p:sp>
        <p:nvSpPr>
          <p:cNvPr id="18" name="TextBox 17">
            <a:extLst>
              <a:ext uri="{FF2B5EF4-FFF2-40B4-BE49-F238E27FC236}">
                <a16:creationId xmlns:a16="http://schemas.microsoft.com/office/drawing/2014/main" id="{652F40C7-0C1B-3440-B5CF-AB2504551C6F}"/>
              </a:ext>
            </a:extLst>
          </p:cNvPr>
          <p:cNvSpPr txBox="1"/>
          <p:nvPr/>
        </p:nvSpPr>
        <p:spPr>
          <a:xfrm>
            <a:off x="3558589" y="1314545"/>
            <a:ext cx="4610892" cy="646331"/>
          </a:xfrm>
          <a:prstGeom prst="rect">
            <a:avLst/>
          </a:prstGeom>
          <a:noFill/>
        </p:spPr>
        <p:txBody>
          <a:bodyPr wrap="square" rtlCol="0">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defTabSz="1828619" hangingPunct="1">
              <a:defRPr sz="3600">
                <a:solidFill>
                  <a:srgbClr val="4F4F4F"/>
                </a:solidFill>
              </a:defRPr>
            </a:lvl1pPr>
          </a:lstStyle>
          <a:p>
            <a:r>
              <a:rPr lang="en-AU" dirty="0"/>
              <a:t>Monocytes</a:t>
            </a:r>
          </a:p>
        </p:txBody>
      </p:sp>
      <p:cxnSp>
        <p:nvCxnSpPr>
          <p:cNvPr id="19" name="Straight Arrow Connector 18">
            <a:extLst>
              <a:ext uri="{FF2B5EF4-FFF2-40B4-BE49-F238E27FC236}">
                <a16:creationId xmlns:a16="http://schemas.microsoft.com/office/drawing/2014/main" id="{4B05DF56-B1F1-8C4A-874A-1614C890B109}"/>
              </a:ext>
            </a:extLst>
          </p:cNvPr>
          <p:cNvCxnSpPr>
            <a:cxnSpLocks/>
          </p:cNvCxnSpPr>
          <p:nvPr/>
        </p:nvCxnSpPr>
        <p:spPr>
          <a:xfrm flipV="1">
            <a:off x="19370337" y="4560223"/>
            <a:ext cx="0" cy="2397445"/>
          </a:xfrm>
          <a:prstGeom prst="straightConnector1">
            <a:avLst/>
          </a:prstGeom>
          <a:ln w="76200">
            <a:solidFill>
              <a:srgbClr val="00B050"/>
            </a:solidFill>
            <a:tailEnd type="triangle"/>
          </a:ln>
        </p:spPr>
        <p:style>
          <a:lnRef idx="1">
            <a:schemeClr val="accent1"/>
          </a:lnRef>
          <a:fillRef idx="0">
            <a:schemeClr val="accent1"/>
          </a:fillRef>
          <a:effectRef idx="0">
            <a:schemeClr val="accent1"/>
          </a:effectRef>
          <a:fontRef idx="minor">
            <a:schemeClr val="tx1"/>
          </a:fontRef>
        </p:style>
      </p:cxnSp>
      <p:sp>
        <p:nvSpPr>
          <p:cNvPr id="20" name="TextBox 19">
            <a:extLst>
              <a:ext uri="{FF2B5EF4-FFF2-40B4-BE49-F238E27FC236}">
                <a16:creationId xmlns:a16="http://schemas.microsoft.com/office/drawing/2014/main" id="{BA201B13-3EDC-8346-AF6F-E9C5196FDC60}"/>
              </a:ext>
            </a:extLst>
          </p:cNvPr>
          <p:cNvSpPr txBox="1"/>
          <p:nvPr/>
        </p:nvSpPr>
        <p:spPr>
          <a:xfrm>
            <a:off x="19663178" y="4761066"/>
            <a:ext cx="2031919" cy="2359526"/>
          </a:xfrm>
          <a:prstGeom prst="rect">
            <a:avLst/>
          </a:prstGeom>
          <a:noFill/>
        </p:spPr>
        <p:txBody>
          <a:bodyPr wrap="square" rtlCol="0">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defTabSz="1828619" hangingPunct="1">
              <a:defRPr sz="3600">
                <a:solidFill>
                  <a:srgbClr val="4F4F4F"/>
                </a:solidFill>
              </a:defRPr>
            </a:lvl1pPr>
          </a:lstStyle>
          <a:p>
            <a:r>
              <a:rPr lang="en-AU" dirty="0" err="1"/>
              <a:t>TNFa</a:t>
            </a:r>
            <a:endParaRPr lang="en-AU" dirty="0"/>
          </a:p>
          <a:p>
            <a:r>
              <a:rPr lang="en-AU" dirty="0"/>
              <a:t>IL 6</a:t>
            </a:r>
          </a:p>
          <a:p>
            <a:r>
              <a:rPr lang="en-AU" dirty="0"/>
              <a:t>IL 1b</a:t>
            </a:r>
          </a:p>
          <a:p>
            <a:r>
              <a:rPr lang="en-AU" dirty="0"/>
              <a:t>IL 8</a:t>
            </a:r>
          </a:p>
        </p:txBody>
      </p:sp>
      <p:sp>
        <p:nvSpPr>
          <p:cNvPr id="22" name="Rounded Rectangle 21">
            <a:extLst>
              <a:ext uri="{FF2B5EF4-FFF2-40B4-BE49-F238E27FC236}">
                <a16:creationId xmlns:a16="http://schemas.microsoft.com/office/drawing/2014/main" id="{6526B011-DB81-444E-9E1E-14CE1004061D}"/>
              </a:ext>
            </a:extLst>
          </p:cNvPr>
          <p:cNvSpPr/>
          <p:nvPr/>
        </p:nvSpPr>
        <p:spPr>
          <a:xfrm>
            <a:off x="974315" y="11069834"/>
            <a:ext cx="22327914" cy="1380226"/>
          </a:xfrm>
          <a:prstGeom prst="roundRect">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1828619" hangingPunct="1"/>
            <a:r>
              <a:rPr lang="en-AU" sz="3600" dirty="0">
                <a:solidFill>
                  <a:srgbClr val="4F4F4F"/>
                </a:solidFill>
                <a:latin typeface="Avenir Light"/>
              </a:rPr>
              <a:t>Implant</a:t>
            </a:r>
            <a:r>
              <a:rPr lang="en-AU" sz="3600" kern="1200" dirty="0">
                <a:solidFill>
                  <a:prstClr val="black"/>
                </a:solidFill>
                <a:latin typeface="Avenir Light" panose="02000503020000020003" pitchFamily="2" charset="0"/>
              </a:rPr>
              <a:t> </a:t>
            </a:r>
            <a:r>
              <a:rPr lang="en-AU" sz="3600" dirty="0">
                <a:solidFill>
                  <a:srgbClr val="4F4F4F"/>
                </a:solidFill>
                <a:latin typeface="Avenir Light"/>
              </a:rPr>
              <a:t>Surface</a:t>
            </a:r>
          </a:p>
        </p:txBody>
      </p:sp>
    </p:spTree>
    <p:extLst>
      <p:ext uri="{BB962C8B-B14F-4D97-AF65-F5344CB8AC3E}">
        <p14:creationId xmlns:p14="http://schemas.microsoft.com/office/powerpoint/2010/main" val="15545613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fade">
                                      <p:cBhvr>
                                        <p:cTn id="17" dur="500"/>
                                        <p:tgtEl>
                                          <p:spTgt spid="13"/>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fade">
                                      <p:cBhvr>
                                        <p:cTn id="22" dur="500"/>
                                        <p:tgtEl>
                                          <p:spTgt spid="12"/>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fade">
                                      <p:cBhvr>
                                        <p:cTn id="27" dur="500"/>
                                        <p:tgtEl>
                                          <p:spTgt spid="14"/>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17"/>
                                        </p:tgtEl>
                                        <p:attrNameLst>
                                          <p:attrName>style.visibility</p:attrName>
                                        </p:attrNameLst>
                                      </p:cBhvr>
                                      <p:to>
                                        <p:strVal val="visible"/>
                                      </p:to>
                                    </p:set>
                                    <p:animEffect transition="in" filter="fade">
                                      <p:cBhvr>
                                        <p:cTn id="32" dur="500"/>
                                        <p:tgtEl>
                                          <p:spTgt spid="17"/>
                                        </p:tgtEl>
                                      </p:cBhvr>
                                    </p:animEffect>
                                  </p:childTnLst>
                                </p:cTn>
                              </p:par>
                              <p:par>
                                <p:cTn id="33" presetID="10" presetClass="entr" presetSubtype="0" fill="hold" nodeType="withEffect">
                                  <p:stCondLst>
                                    <p:cond delay="0"/>
                                  </p:stCondLst>
                                  <p:childTnLst>
                                    <p:set>
                                      <p:cBhvr>
                                        <p:cTn id="34" dur="1" fill="hold">
                                          <p:stCondLst>
                                            <p:cond delay="0"/>
                                          </p:stCondLst>
                                        </p:cTn>
                                        <p:tgtEl>
                                          <p:spTgt spid="15"/>
                                        </p:tgtEl>
                                        <p:attrNameLst>
                                          <p:attrName>style.visibility</p:attrName>
                                        </p:attrNameLst>
                                      </p:cBhvr>
                                      <p:to>
                                        <p:strVal val="visible"/>
                                      </p:to>
                                    </p:set>
                                    <p:animEffect transition="in" filter="fade">
                                      <p:cBhvr>
                                        <p:cTn id="35" dur="500"/>
                                        <p:tgtEl>
                                          <p:spTgt spid="15"/>
                                        </p:tgtEl>
                                      </p:cBhvr>
                                    </p:animEffect>
                                  </p:childTnLst>
                                </p:cTn>
                              </p:par>
                            </p:childTnLst>
                          </p:cTn>
                        </p:par>
                      </p:childTnLst>
                    </p:cTn>
                  </p:par>
                  <p:par>
                    <p:cTn id="36" fill="hold">
                      <p:stCondLst>
                        <p:cond delay="indefinite"/>
                      </p:stCondLst>
                      <p:childTnLst>
                        <p:par>
                          <p:cTn id="37" fill="hold">
                            <p:stCondLst>
                              <p:cond delay="0"/>
                            </p:stCondLst>
                            <p:childTnLst>
                              <p:par>
                                <p:cTn id="38" presetID="10" presetClass="entr" presetSubtype="0" fill="hold" nodeType="clickEffect">
                                  <p:stCondLst>
                                    <p:cond delay="0"/>
                                  </p:stCondLst>
                                  <p:childTnLst>
                                    <p:set>
                                      <p:cBhvr>
                                        <p:cTn id="39" dur="1" fill="hold">
                                          <p:stCondLst>
                                            <p:cond delay="0"/>
                                          </p:stCondLst>
                                        </p:cTn>
                                        <p:tgtEl>
                                          <p:spTgt spid="16"/>
                                        </p:tgtEl>
                                        <p:attrNameLst>
                                          <p:attrName>style.visibility</p:attrName>
                                        </p:attrNameLst>
                                      </p:cBhvr>
                                      <p:to>
                                        <p:strVal val="visible"/>
                                      </p:to>
                                    </p:set>
                                    <p:animEffect transition="in" filter="fade">
                                      <p:cBhvr>
                                        <p:cTn id="40" dur="500"/>
                                        <p:tgtEl>
                                          <p:spTgt spid="16"/>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20"/>
                                        </p:tgtEl>
                                        <p:attrNameLst>
                                          <p:attrName>style.visibility</p:attrName>
                                        </p:attrNameLst>
                                      </p:cBhvr>
                                      <p:to>
                                        <p:strVal val="visible"/>
                                      </p:to>
                                    </p:set>
                                    <p:animEffect transition="in" filter="fade">
                                      <p:cBhvr>
                                        <p:cTn id="43" dur="500"/>
                                        <p:tgtEl>
                                          <p:spTgt spid="20"/>
                                        </p:tgtEl>
                                      </p:cBhvr>
                                    </p:animEffect>
                                  </p:childTnLst>
                                </p:cTn>
                              </p:par>
                              <p:par>
                                <p:cTn id="44" presetID="10" presetClass="entr" presetSubtype="0" fill="hold" nodeType="withEffect">
                                  <p:stCondLst>
                                    <p:cond delay="0"/>
                                  </p:stCondLst>
                                  <p:childTnLst>
                                    <p:set>
                                      <p:cBhvr>
                                        <p:cTn id="45" dur="1" fill="hold">
                                          <p:stCondLst>
                                            <p:cond delay="0"/>
                                          </p:stCondLst>
                                        </p:cTn>
                                        <p:tgtEl>
                                          <p:spTgt spid="19"/>
                                        </p:tgtEl>
                                        <p:attrNameLst>
                                          <p:attrName>style.visibility</p:attrName>
                                        </p:attrNameLst>
                                      </p:cBhvr>
                                      <p:to>
                                        <p:strVal val="visible"/>
                                      </p:to>
                                    </p:set>
                                    <p:animEffect transition="in" filter="fade">
                                      <p:cBhvr>
                                        <p:cTn id="46"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20"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316978" y="3565253"/>
            <a:ext cx="8587433" cy="4808963"/>
          </a:xfrm>
          <a:prstGeom prst="rect">
            <a:avLst/>
          </a:prstGeom>
        </p:spPr>
      </p:pic>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614490" y="3630920"/>
            <a:ext cx="7154363" cy="4400972"/>
          </a:xfrm>
          <a:prstGeom prst="rect">
            <a:avLst/>
          </a:prstGeom>
        </p:spPr>
      </p:pic>
    </p:spTree>
    <p:extLst>
      <p:ext uri="{BB962C8B-B14F-4D97-AF65-F5344CB8AC3E}">
        <p14:creationId xmlns:p14="http://schemas.microsoft.com/office/powerpoint/2010/main" val="31870510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CB1D0D90-7063-8E49-8955-DE62E34F8C9B}"/>
              </a:ext>
            </a:extLst>
          </p:cNvPr>
          <p:cNvPicPr>
            <a:picLocks noChangeAspect="1"/>
          </p:cNvPicPr>
          <p:nvPr/>
        </p:nvPicPr>
        <p:blipFill rotWithShape="1">
          <a:blip r:embed="rId3">
            <a:extLst>
              <a:ext uri="{28A0092B-C50C-407E-A947-70E740481C1C}">
                <a14:useLocalDpi xmlns:a14="http://schemas.microsoft.com/office/drawing/2010/main" val="0"/>
              </a:ext>
            </a:extLst>
          </a:blip>
          <a:srcRect l="8258" t="33834" r="55876" b="60512"/>
          <a:stretch/>
        </p:blipFill>
        <p:spPr>
          <a:xfrm>
            <a:off x="3116881" y="9752698"/>
            <a:ext cx="7386084" cy="1335341"/>
          </a:xfrm>
          <a:prstGeom prst="rect">
            <a:avLst/>
          </a:prstGeom>
        </p:spPr>
      </p:pic>
      <p:pic>
        <p:nvPicPr>
          <p:cNvPr id="3" name="Picture 2">
            <a:extLst>
              <a:ext uri="{FF2B5EF4-FFF2-40B4-BE49-F238E27FC236}">
                <a16:creationId xmlns:a16="http://schemas.microsoft.com/office/drawing/2014/main" id="{5ECECEB6-14A5-6549-AAC8-D99EA6D2C336}"/>
              </a:ext>
            </a:extLst>
          </p:cNvPr>
          <p:cNvPicPr>
            <a:picLocks noChangeAspect="1"/>
          </p:cNvPicPr>
          <p:nvPr/>
        </p:nvPicPr>
        <p:blipFill rotWithShape="1">
          <a:blip r:embed="rId3">
            <a:extLst>
              <a:ext uri="{28A0092B-C50C-407E-A947-70E740481C1C}">
                <a14:useLocalDpi xmlns:a14="http://schemas.microsoft.com/office/drawing/2010/main" val="0"/>
              </a:ext>
            </a:extLst>
          </a:blip>
          <a:srcRect l="8258" t="33834" r="55876" b="60512"/>
          <a:stretch/>
        </p:blipFill>
        <p:spPr>
          <a:xfrm>
            <a:off x="12814739" y="9782255"/>
            <a:ext cx="7386084" cy="1335341"/>
          </a:xfrm>
          <a:prstGeom prst="rect">
            <a:avLst/>
          </a:prstGeom>
        </p:spPr>
      </p:pic>
      <p:pic>
        <p:nvPicPr>
          <p:cNvPr id="5" name="Picture 4">
            <a:extLst>
              <a:ext uri="{FF2B5EF4-FFF2-40B4-BE49-F238E27FC236}">
                <a16:creationId xmlns:a16="http://schemas.microsoft.com/office/drawing/2014/main" id="{39B730BB-A035-EA4D-8755-C31DF76A3C71}"/>
              </a:ext>
            </a:extLst>
          </p:cNvPr>
          <p:cNvPicPr>
            <a:picLocks noChangeAspect="1"/>
          </p:cNvPicPr>
          <p:nvPr/>
        </p:nvPicPr>
        <p:blipFill rotWithShape="1">
          <a:blip r:embed="rId4">
            <a:extLst>
              <a:ext uri="{28A0092B-C50C-407E-A947-70E740481C1C}">
                <a14:useLocalDpi xmlns:a14="http://schemas.microsoft.com/office/drawing/2010/main" val="0"/>
              </a:ext>
            </a:extLst>
          </a:blip>
          <a:srcRect l="11702" t="14576" r="17781" b="59099"/>
          <a:stretch/>
        </p:blipFill>
        <p:spPr>
          <a:xfrm>
            <a:off x="3637689" y="7868570"/>
            <a:ext cx="6454150" cy="2763417"/>
          </a:xfrm>
          <a:prstGeom prst="rect">
            <a:avLst/>
          </a:prstGeom>
        </p:spPr>
      </p:pic>
      <p:pic>
        <p:nvPicPr>
          <p:cNvPr id="6" name="Picture 5">
            <a:extLst>
              <a:ext uri="{FF2B5EF4-FFF2-40B4-BE49-F238E27FC236}">
                <a16:creationId xmlns:a16="http://schemas.microsoft.com/office/drawing/2014/main" id="{D0A1DA4E-1EC9-1940-930C-1EBF33DC67A8}"/>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14196" t="27564" r="19835" b="11106"/>
          <a:stretch/>
        </p:blipFill>
        <p:spPr>
          <a:xfrm rot="14587189">
            <a:off x="3881098" y="8668935"/>
            <a:ext cx="1419204" cy="1540503"/>
          </a:xfrm>
          <a:prstGeom prst="rect">
            <a:avLst/>
          </a:prstGeom>
        </p:spPr>
      </p:pic>
      <p:sp>
        <p:nvSpPr>
          <p:cNvPr id="7" name="Right Arrow 6">
            <a:extLst>
              <a:ext uri="{FF2B5EF4-FFF2-40B4-BE49-F238E27FC236}">
                <a16:creationId xmlns:a16="http://schemas.microsoft.com/office/drawing/2014/main" id="{AD862CB2-DD9D-E745-B9AB-7C1E1A6B6092}"/>
              </a:ext>
            </a:extLst>
          </p:cNvPr>
          <p:cNvSpPr/>
          <p:nvPr/>
        </p:nvSpPr>
        <p:spPr>
          <a:xfrm>
            <a:off x="14033968" y="9931519"/>
            <a:ext cx="903129" cy="89021"/>
          </a:xfrm>
          <a:prstGeom prst="rightArrow">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defTabSz="1828619" hangingPunct="1"/>
            <a:endParaRPr lang="en-AU" sz="3600" kern="1200">
              <a:solidFill>
                <a:prstClr val="white"/>
              </a:solidFill>
              <a:latin typeface="Calibri" panose="020F0502020204030204"/>
            </a:endParaRPr>
          </a:p>
        </p:txBody>
      </p:sp>
      <p:sp>
        <p:nvSpPr>
          <p:cNvPr id="8" name="Right Arrow 7">
            <a:extLst>
              <a:ext uri="{FF2B5EF4-FFF2-40B4-BE49-F238E27FC236}">
                <a16:creationId xmlns:a16="http://schemas.microsoft.com/office/drawing/2014/main" id="{72A3EC38-31D7-D243-8B0A-8D5C36B2C162}"/>
              </a:ext>
            </a:extLst>
          </p:cNvPr>
          <p:cNvSpPr/>
          <p:nvPr/>
        </p:nvSpPr>
        <p:spPr>
          <a:xfrm>
            <a:off x="16872374" y="9931519"/>
            <a:ext cx="1264382" cy="89021"/>
          </a:xfrm>
          <a:prstGeom prst="rightArrow">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defTabSz="1828619" hangingPunct="1"/>
            <a:endParaRPr lang="en-AU" sz="3600" kern="1200">
              <a:solidFill>
                <a:prstClr val="white"/>
              </a:solidFill>
              <a:latin typeface="Calibri" panose="020F0502020204030204"/>
            </a:endParaRPr>
          </a:p>
        </p:txBody>
      </p:sp>
      <p:grpSp>
        <p:nvGrpSpPr>
          <p:cNvPr id="9" name="Group 8">
            <a:extLst>
              <a:ext uri="{FF2B5EF4-FFF2-40B4-BE49-F238E27FC236}">
                <a16:creationId xmlns:a16="http://schemas.microsoft.com/office/drawing/2014/main" id="{7AC86D2C-359E-9045-8738-934EB720630C}"/>
              </a:ext>
            </a:extLst>
          </p:cNvPr>
          <p:cNvGrpSpPr/>
          <p:nvPr/>
        </p:nvGrpSpPr>
        <p:grpSpPr>
          <a:xfrm>
            <a:off x="11343930" y="7409254"/>
            <a:ext cx="2941620" cy="3222733"/>
            <a:chOff x="5999921" y="3875639"/>
            <a:chExt cx="1510747" cy="1655120"/>
          </a:xfrm>
        </p:grpSpPr>
        <p:pic>
          <p:nvPicPr>
            <p:cNvPr id="10" name="Picture 9">
              <a:extLst>
                <a:ext uri="{FF2B5EF4-FFF2-40B4-BE49-F238E27FC236}">
                  <a16:creationId xmlns:a16="http://schemas.microsoft.com/office/drawing/2014/main" id="{F682553B-C98A-974A-B010-63D198AB204B}"/>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14196" t="27564" r="19835" b="11106"/>
            <a:stretch/>
          </p:blipFill>
          <p:spPr>
            <a:xfrm rot="14587189">
              <a:off x="6504897" y="4770741"/>
              <a:ext cx="728870" cy="791166"/>
            </a:xfrm>
            <a:prstGeom prst="rect">
              <a:avLst/>
            </a:prstGeom>
          </p:spPr>
        </p:pic>
        <p:sp>
          <p:nvSpPr>
            <p:cNvPr id="11" name="TextBox 10">
              <a:extLst>
                <a:ext uri="{FF2B5EF4-FFF2-40B4-BE49-F238E27FC236}">
                  <a16:creationId xmlns:a16="http://schemas.microsoft.com/office/drawing/2014/main" id="{0C59BD55-6A81-C345-AAF4-BBD55819AF2A}"/>
                </a:ext>
              </a:extLst>
            </p:cNvPr>
            <p:cNvSpPr txBox="1"/>
            <p:nvPr/>
          </p:nvSpPr>
          <p:spPr>
            <a:xfrm>
              <a:off x="5999921" y="3875639"/>
              <a:ext cx="1510747" cy="553234"/>
            </a:xfrm>
            <a:prstGeom prst="rect">
              <a:avLst/>
            </a:prstGeom>
            <a:noFill/>
          </p:spPr>
          <p:txBody>
            <a:bodyPr wrap="square" rtlCol="0">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defTabSz="1828619" hangingPunct="1">
                <a:defRPr sz="3600">
                  <a:solidFill>
                    <a:srgbClr val="4F4F4F"/>
                  </a:solidFill>
                </a:defRPr>
              </a:lvl1pPr>
            </a:lstStyle>
            <a:p>
              <a:r>
                <a:rPr lang="en-AU" sz="3200" dirty="0"/>
                <a:t>Inflammatory</a:t>
              </a:r>
            </a:p>
            <a:p>
              <a:r>
                <a:rPr lang="en-AU" sz="3200" dirty="0"/>
                <a:t>macrophage </a:t>
              </a:r>
            </a:p>
          </p:txBody>
        </p:sp>
      </p:grpSp>
      <p:grpSp>
        <p:nvGrpSpPr>
          <p:cNvPr id="12" name="Group 11">
            <a:extLst>
              <a:ext uri="{FF2B5EF4-FFF2-40B4-BE49-F238E27FC236}">
                <a16:creationId xmlns:a16="http://schemas.microsoft.com/office/drawing/2014/main" id="{AE0A2A7D-3229-C940-A12D-957127BD1FCC}"/>
              </a:ext>
            </a:extLst>
          </p:cNvPr>
          <p:cNvGrpSpPr/>
          <p:nvPr/>
        </p:nvGrpSpPr>
        <p:grpSpPr>
          <a:xfrm>
            <a:off x="14463930" y="7190187"/>
            <a:ext cx="2812603" cy="3502029"/>
            <a:chOff x="7602280" y="3731579"/>
            <a:chExt cx="1444487" cy="1798560"/>
          </a:xfrm>
        </p:grpSpPr>
        <p:pic>
          <p:nvPicPr>
            <p:cNvPr id="13" name="Picture 12">
              <a:extLst>
                <a:ext uri="{FF2B5EF4-FFF2-40B4-BE49-F238E27FC236}">
                  <a16:creationId xmlns:a16="http://schemas.microsoft.com/office/drawing/2014/main" id="{6A12DC84-6D2B-8740-B83C-B188849E4BE9}"/>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l="13355" t="28064" r="18993" b="11474"/>
            <a:stretch/>
          </p:blipFill>
          <p:spPr>
            <a:xfrm>
              <a:off x="7976978" y="4766407"/>
              <a:ext cx="745105" cy="763732"/>
            </a:xfrm>
            <a:prstGeom prst="rect">
              <a:avLst/>
            </a:prstGeom>
          </p:spPr>
        </p:pic>
        <p:sp>
          <p:nvSpPr>
            <p:cNvPr id="14" name="TextBox 13">
              <a:extLst>
                <a:ext uri="{FF2B5EF4-FFF2-40B4-BE49-F238E27FC236}">
                  <a16:creationId xmlns:a16="http://schemas.microsoft.com/office/drawing/2014/main" id="{084E36C9-AFB1-774F-8708-2D2A36F4A70B}"/>
                </a:ext>
              </a:extLst>
            </p:cNvPr>
            <p:cNvSpPr txBox="1"/>
            <p:nvPr/>
          </p:nvSpPr>
          <p:spPr>
            <a:xfrm>
              <a:off x="7602280" y="3731579"/>
              <a:ext cx="1444487" cy="806140"/>
            </a:xfrm>
            <a:prstGeom prst="rect">
              <a:avLst/>
            </a:prstGeom>
            <a:noFill/>
          </p:spPr>
          <p:txBody>
            <a:bodyPr wrap="square" rtlCol="0">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defTabSz="1828619" hangingPunct="1">
                <a:defRPr sz="3600">
                  <a:solidFill>
                    <a:srgbClr val="4F4F4F"/>
                  </a:solidFill>
                </a:defRPr>
              </a:lvl1pPr>
            </a:lstStyle>
            <a:p>
              <a:r>
                <a:rPr lang="en-AU" sz="3200" dirty="0"/>
                <a:t>Frustrated </a:t>
              </a:r>
            </a:p>
            <a:p>
              <a:r>
                <a:rPr lang="en-AU" sz="3200" dirty="0"/>
                <a:t>Inflammatory macrophage</a:t>
              </a:r>
            </a:p>
          </p:txBody>
        </p:sp>
      </p:grpSp>
      <p:grpSp>
        <p:nvGrpSpPr>
          <p:cNvPr id="15" name="Group 14">
            <a:extLst>
              <a:ext uri="{FF2B5EF4-FFF2-40B4-BE49-F238E27FC236}">
                <a16:creationId xmlns:a16="http://schemas.microsoft.com/office/drawing/2014/main" id="{97DF8C3C-82D0-0641-83B2-F2C9EAF40F93}"/>
              </a:ext>
            </a:extLst>
          </p:cNvPr>
          <p:cNvGrpSpPr/>
          <p:nvPr/>
        </p:nvGrpSpPr>
        <p:grpSpPr>
          <a:xfrm>
            <a:off x="18403484" y="7397088"/>
            <a:ext cx="2905002" cy="3229938"/>
            <a:chOff x="9628741" y="3875638"/>
            <a:chExt cx="1491941" cy="1658820"/>
          </a:xfrm>
        </p:grpSpPr>
        <p:pic>
          <p:nvPicPr>
            <p:cNvPr id="16" name="Picture 15">
              <a:extLst>
                <a:ext uri="{FF2B5EF4-FFF2-40B4-BE49-F238E27FC236}">
                  <a16:creationId xmlns:a16="http://schemas.microsoft.com/office/drawing/2014/main" id="{A47A79DC-34B3-554C-A272-165B4E1FA79A}"/>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l="8276" t="26341" r="13068" b="38017"/>
            <a:stretch/>
          </p:blipFill>
          <p:spPr>
            <a:xfrm>
              <a:off x="9687339" y="4789531"/>
              <a:ext cx="1433343" cy="744927"/>
            </a:xfrm>
            <a:prstGeom prst="rect">
              <a:avLst/>
            </a:prstGeom>
          </p:spPr>
        </p:pic>
        <p:sp>
          <p:nvSpPr>
            <p:cNvPr id="17" name="TextBox 16">
              <a:extLst>
                <a:ext uri="{FF2B5EF4-FFF2-40B4-BE49-F238E27FC236}">
                  <a16:creationId xmlns:a16="http://schemas.microsoft.com/office/drawing/2014/main" id="{C72B89ED-A92B-714A-8370-4811D9A586F2}"/>
                </a:ext>
              </a:extLst>
            </p:cNvPr>
            <p:cNvSpPr txBox="1"/>
            <p:nvPr/>
          </p:nvSpPr>
          <p:spPr>
            <a:xfrm>
              <a:off x="9628741" y="3875638"/>
              <a:ext cx="1444486" cy="490007"/>
            </a:xfrm>
            <a:prstGeom prst="rect">
              <a:avLst/>
            </a:prstGeom>
            <a:noFill/>
          </p:spPr>
          <p:txBody>
            <a:bodyPr wrap="square" rtlCol="0">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defTabSz="1828619" hangingPunct="1">
                <a:defRPr sz="3200">
                  <a:solidFill>
                    <a:srgbClr val="4F4F4F"/>
                  </a:solidFill>
                </a:defRPr>
              </a:lvl1pPr>
            </a:lstStyle>
            <a:p>
              <a:r>
                <a:rPr lang="en-AU" dirty="0"/>
                <a:t>Foreign Body Giant Cell</a:t>
              </a:r>
            </a:p>
          </p:txBody>
        </p:sp>
      </p:grpSp>
      <p:grpSp>
        <p:nvGrpSpPr>
          <p:cNvPr id="18" name="Group 17">
            <a:extLst>
              <a:ext uri="{FF2B5EF4-FFF2-40B4-BE49-F238E27FC236}">
                <a16:creationId xmlns:a16="http://schemas.microsoft.com/office/drawing/2014/main" id="{EF8FB2E2-6810-544C-B841-71A2A4C8F0E3}"/>
              </a:ext>
            </a:extLst>
          </p:cNvPr>
          <p:cNvGrpSpPr/>
          <p:nvPr/>
        </p:nvGrpSpPr>
        <p:grpSpPr>
          <a:xfrm>
            <a:off x="14813417" y="1224736"/>
            <a:ext cx="5250091" cy="4888262"/>
            <a:chOff x="6314638" y="242392"/>
            <a:chExt cx="2735766" cy="3134048"/>
          </a:xfrm>
        </p:grpSpPr>
        <p:pic>
          <p:nvPicPr>
            <p:cNvPr id="19" name="Picture 18">
              <a:extLst>
                <a:ext uri="{FF2B5EF4-FFF2-40B4-BE49-F238E27FC236}">
                  <a16:creationId xmlns:a16="http://schemas.microsoft.com/office/drawing/2014/main" id="{95E294FB-0001-E84D-B921-053266A15CBE}"/>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l="14195" t="18966" r="29701" b="28676"/>
            <a:stretch/>
          </p:blipFill>
          <p:spPr>
            <a:xfrm>
              <a:off x="6477248" y="344989"/>
              <a:ext cx="1033420" cy="1106123"/>
            </a:xfrm>
            <a:prstGeom prst="rect">
              <a:avLst/>
            </a:prstGeom>
          </p:spPr>
        </p:pic>
        <p:pic>
          <p:nvPicPr>
            <p:cNvPr id="20" name="Picture 19">
              <a:extLst>
                <a:ext uri="{FF2B5EF4-FFF2-40B4-BE49-F238E27FC236}">
                  <a16:creationId xmlns:a16="http://schemas.microsoft.com/office/drawing/2014/main" id="{329AC674-197C-4B40-B4BB-0AB47182251E}"/>
                </a:ext>
              </a:extLst>
            </p:cNvPr>
            <p:cNvPicPr>
              <a:picLocks noChangeAspect="1"/>
            </p:cNvPicPr>
            <p:nvPr/>
          </p:nvPicPr>
          <p:blipFill rotWithShape="1">
            <a:blip r:embed="rId9" cstate="print">
              <a:extLst>
                <a:ext uri="{28A0092B-C50C-407E-A947-70E740481C1C}">
                  <a14:useLocalDpi xmlns:a14="http://schemas.microsoft.com/office/drawing/2010/main" val="0"/>
                </a:ext>
              </a:extLst>
            </a:blip>
            <a:srcRect l="38159" t="7904" b="31380"/>
            <a:stretch/>
          </p:blipFill>
          <p:spPr>
            <a:xfrm>
              <a:off x="7976978" y="242392"/>
              <a:ext cx="1073426" cy="1208720"/>
            </a:xfrm>
            <a:prstGeom prst="rect">
              <a:avLst/>
            </a:prstGeom>
          </p:spPr>
        </p:pic>
        <p:sp>
          <p:nvSpPr>
            <p:cNvPr id="22" name="TextBox 21">
              <a:extLst>
                <a:ext uri="{FF2B5EF4-FFF2-40B4-BE49-F238E27FC236}">
                  <a16:creationId xmlns:a16="http://schemas.microsoft.com/office/drawing/2014/main" id="{52309E1B-CC98-284C-A3B5-91EF6CE5BF82}"/>
                </a:ext>
              </a:extLst>
            </p:cNvPr>
            <p:cNvSpPr txBox="1"/>
            <p:nvPr/>
          </p:nvSpPr>
          <p:spPr>
            <a:xfrm>
              <a:off x="7889169" y="2685795"/>
              <a:ext cx="843005" cy="490007"/>
            </a:xfrm>
            <a:prstGeom prst="rect">
              <a:avLst/>
            </a:prstGeom>
            <a:noFill/>
          </p:spPr>
          <p:txBody>
            <a:bodyPr wrap="square" rtlCol="0">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defTabSz="1828619" hangingPunct="1">
                <a:defRPr sz="3200">
                  <a:solidFill>
                    <a:srgbClr val="4F4F4F"/>
                  </a:solidFill>
                </a:defRPr>
              </a:lvl1pPr>
            </a:lstStyle>
            <a:p>
              <a:pPr algn="l"/>
              <a:r>
                <a:rPr lang="en-AU" dirty="0"/>
                <a:t>IL 4</a:t>
              </a:r>
            </a:p>
            <a:p>
              <a:pPr algn="l"/>
              <a:r>
                <a:rPr lang="en-AU" dirty="0"/>
                <a:t>IL 13</a:t>
              </a:r>
            </a:p>
          </p:txBody>
        </p:sp>
        <p:sp>
          <p:nvSpPr>
            <p:cNvPr id="23" name="TextBox 22">
              <a:extLst>
                <a:ext uri="{FF2B5EF4-FFF2-40B4-BE49-F238E27FC236}">
                  <a16:creationId xmlns:a16="http://schemas.microsoft.com/office/drawing/2014/main" id="{1AF7CC6E-87BB-CE40-ADF2-46EBC395012D}"/>
                </a:ext>
              </a:extLst>
            </p:cNvPr>
            <p:cNvSpPr txBox="1"/>
            <p:nvPr/>
          </p:nvSpPr>
          <p:spPr>
            <a:xfrm>
              <a:off x="7964557" y="1517339"/>
              <a:ext cx="1085847" cy="414387"/>
            </a:xfrm>
            <a:prstGeom prst="rect">
              <a:avLst/>
            </a:prstGeom>
            <a:noFill/>
          </p:spPr>
          <p:txBody>
            <a:bodyPr wrap="square" rtlCol="0">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defTabSz="1828619" hangingPunct="1">
                <a:defRPr sz="3200">
                  <a:solidFill>
                    <a:srgbClr val="4F4F4F"/>
                  </a:solidFill>
                </a:defRPr>
              </a:lvl1pPr>
            </a:lstStyle>
            <a:p>
              <a:r>
                <a:rPr lang="en-AU" dirty="0"/>
                <a:t>Mast cell</a:t>
              </a:r>
            </a:p>
          </p:txBody>
        </p:sp>
        <p:sp>
          <p:nvSpPr>
            <p:cNvPr id="24" name="TextBox 23">
              <a:extLst>
                <a:ext uri="{FF2B5EF4-FFF2-40B4-BE49-F238E27FC236}">
                  <a16:creationId xmlns:a16="http://schemas.microsoft.com/office/drawing/2014/main" id="{72DE35C0-6C1F-EB40-927D-24360D888FD0}"/>
                </a:ext>
              </a:extLst>
            </p:cNvPr>
            <p:cNvSpPr txBox="1"/>
            <p:nvPr/>
          </p:nvSpPr>
          <p:spPr>
            <a:xfrm>
              <a:off x="6314638" y="1535014"/>
              <a:ext cx="1376455" cy="331940"/>
            </a:xfrm>
            <a:prstGeom prst="rect">
              <a:avLst/>
            </a:prstGeom>
            <a:noFill/>
          </p:spPr>
          <p:txBody>
            <a:bodyPr wrap="square" rtlCol="0">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defTabSz="1828619" hangingPunct="1">
                <a:defRPr sz="3200">
                  <a:solidFill>
                    <a:srgbClr val="4F4F4F"/>
                  </a:solidFill>
                </a:defRPr>
              </a:lvl1pPr>
            </a:lstStyle>
            <a:p>
              <a:r>
                <a:rPr lang="en-AU" dirty="0"/>
                <a:t>T helper cell</a:t>
              </a:r>
            </a:p>
          </p:txBody>
        </p:sp>
      </p:grpSp>
      <p:sp>
        <p:nvSpPr>
          <p:cNvPr id="26" name="Rounded Rectangle 25">
            <a:extLst>
              <a:ext uri="{FF2B5EF4-FFF2-40B4-BE49-F238E27FC236}">
                <a16:creationId xmlns:a16="http://schemas.microsoft.com/office/drawing/2014/main" id="{7DE6F2CC-C137-7044-BC6D-1B5652BD98A0}"/>
              </a:ext>
            </a:extLst>
          </p:cNvPr>
          <p:cNvSpPr/>
          <p:nvPr/>
        </p:nvSpPr>
        <p:spPr>
          <a:xfrm>
            <a:off x="974315" y="11163962"/>
            <a:ext cx="22327914" cy="1380226"/>
          </a:xfrm>
          <a:prstGeom prst="roundRect">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1828619" hangingPunct="1"/>
            <a:r>
              <a:rPr lang="en-AU" sz="3600" dirty="0">
                <a:solidFill>
                  <a:srgbClr val="4F4F4F"/>
                </a:solidFill>
                <a:latin typeface="Avenir Light"/>
              </a:rPr>
              <a:t>Implant Surface</a:t>
            </a:r>
          </a:p>
        </p:txBody>
      </p:sp>
      <p:grpSp>
        <p:nvGrpSpPr>
          <p:cNvPr id="42" name="Group 41">
            <a:extLst>
              <a:ext uri="{FF2B5EF4-FFF2-40B4-BE49-F238E27FC236}">
                <a16:creationId xmlns:a16="http://schemas.microsoft.com/office/drawing/2014/main" id="{40F94662-D0F4-4BBA-8F7F-6BF740817C85}"/>
              </a:ext>
            </a:extLst>
          </p:cNvPr>
          <p:cNvGrpSpPr/>
          <p:nvPr/>
        </p:nvGrpSpPr>
        <p:grpSpPr>
          <a:xfrm>
            <a:off x="16507781" y="4113190"/>
            <a:ext cx="2112591" cy="4582644"/>
            <a:chOff x="15697200" y="5373410"/>
            <a:chExt cx="2112591" cy="3674374"/>
          </a:xfrm>
        </p:grpSpPr>
        <p:cxnSp>
          <p:nvCxnSpPr>
            <p:cNvPr id="29" name="Straight Connector 28">
              <a:extLst>
                <a:ext uri="{FF2B5EF4-FFF2-40B4-BE49-F238E27FC236}">
                  <a16:creationId xmlns:a16="http://schemas.microsoft.com/office/drawing/2014/main" id="{6FDFDFB0-E076-457D-B851-F30A07C3AFD3}"/>
                </a:ext>
              </a:extLst>
            </p:cNvPr>
            <p:cNvCxnSpPr>
              <a:cxnSpLocks/>
            </p:cNvCxnSpPr>
            <p:nvPr/>
          </p:nvCxnSpPr>
          <p:spPr>
            <a:xfrm>
              <a:off x="15697200" y="5404601"/>
              <a:ext cx="0" cy="508519"/>
            </a:xfrm>
            <a:prstGeom prst="line">
              <a:avLst/>
            </a:prstGeom>
            <a:ln w="571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CEA5F8D9-5608-4F37-8BBC-FFC539BBDADE}"/>
                </a:ext>
              </a:extLst>
            </p:cNvPr>
            <p:cNvCxnSpPr/>
            <p:nvPr/>
          </p:nvCxnSpPr>
          <p:spPr>
            <a:xfrm>
              <a:off x="15697200" y="5913120"/>
              <a:ext cx="2112591" cy="0"/>
            </a:xfrm>
            <a:prstGeom prst="line">
              <a:avLst/>
            </a:prstGeom>
            <a:ln w="571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CE3BEFB9-E2D7-44C6-B2AC-E9A07DC664E5}"/>
                </a:ext>
              </a:extLst>
            </p:cNvPr>
            <p:cNvCxnSpPr>
              <a:cxnSpLocks/>
            </p:cNvCxnSpPr>
            <p:nvPr/>
          </p:nvCxnSpPr>
          <p:spPr>
            <a:xfrm>
              <a:off x="17809791" y="5373410"/>
              <a:ext cx="0" cy="539710"/>
            </a:xfrm>
            <a:prstGeom prst="line">
              <a:avLst/>
            </a:prstGeom>
            <a:ln w="571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6" name="Straight Arrow Connector 35">
              <a:extLst>
                <a:ext uri="{FF2B5EF4-FFF2-40B4-BE49-F238E27FC236}">
                  <a16:creationId xmlns:a16="http://schemas.microsoft.com/office/drawing/2014/main" id="{F1F58E5A-B23C-40E7-9799-D61005BE4D30}"/>
                </a:ext>
              </a:extLst>
            </p:cNvPr>
            <p:cNvCxnSpPr/>
            <p:nvPr/>
          </p:nvCxnSpPr>
          <p:spPr>
            <a:xfrm>
              <a:off x="16644332" y="5913120"/>
              <a:ext cx="0" cy="3134664"/>
            </a:xfrm>
            <a:prstGeom prst="straightConnector1">
              <a:avLst/>
            </a:prstGeom>
            <a:ln w="57150">
              <a:solidFill>
                <a:schemeClr val="bg1">
                  <a:lumMod val="50000"/>
                </a:schemeClr>
              </a:solidFill>
              <a:tailEnd type="triangle"/>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5993147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fade">
                                      <p:cBhvr>
                                        <p:cTn id="17" dur="500"/>
                                        <p:tgtEl>
                                          <p:spTgt spid="12"/>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wipe(left)">
                                      <p:cBhvr>
                                        <p:cTn id="22" dur="5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18"/>
                                        </p:tgtEl>
                                        <p:attrNameLst>
                                          <p:attrName>style.visibility</p:attrName>
                                        </p:attrNameLst>
                                      </p:cBhvr>
                                      <p:to>
                                        <p:strVal val="visible"/>
                                      </p:to>
                                    </p:set>
                                    <p:animEffect transition="in" filter="fade">
                                      <p:cBhvr>
                                        <p:cTn id="27" dur="500"/>
                                        <p:tgtEl>
                                          <p:spTgt spid="18"/>
                                        </p:tgtEl>
                                      </p:cBhvr>
                                    </p:animEffect>
                                  </p:childTnLst>
                                </p:cTn>
                              </p:par>
                            </p:childTnLst>
                          </p:cTn>
                        </p:par>
                      </p:childTnLst>
                    </p:cTn>
                  </p:par>
                  <p:par>
                    <p:cTn id="28" fill="hold">
                      <p:stCondLst>
                        <p:cond delay="indefinite"/>
                      </p:stCondLst>
                      <p:childTnLst>
                        <p:par>
                          <p:cTn id="29" fill="hold">
                            <p:stCondLst>
                              <p:cond delay="0"/>
                            </p:stCondLst>
                            <p:childTnLst>
                              <p:par>
                                <p:cTn id="30" presetID="47" presetClass="entr" presetSubtype="0" fill="hold" nodeType="clickEffect">
                                  <p:stCondLst>
                                    <p:cond delay="0"/>
                                  </p:stCondLst>
                                  <p:childTnLst>
                                    <p:set>
                                      <p:cBhvr>
                                        <p:cTn id="31" dur="1" fill="hold">
                                          <p:stCondLst>
                                            <p:cond delay="0"/>
                                          </p:stCondLst>
                                        </p:cTn>
                                        <p:tgtEl>
                                          <p:spTgt spid="42"/>
                                        </p:tgtEl>
                                        <p:attrNameLst>
                                          <p:attrName>style.visibility</p:attrName>
                                        </p:attrNameLst>
                                      </p:cBhvr>
                                      <p:to>
                                        <p:strVal val="visible"/>
                                      </p:to>
                                    </p:set>
                                    <p:animEffect transition="in" filter="fade">
                                      <p:cBhvr>
                                        <p:cTn id="32" dur="1000"/>
                                        <p:tgtEl>
                                          <p:spTgt spid="42"/>
                                        </p:tgtEl>
                                      </p:cBhvr>
                                    </p:animEffect>
                                    <p:anim calcmode="lin" valueType="num">
                                      <p:cBhvr>
                                        <p:cTn id="33" dur="1000" fill="hold"/>
                                        <p:tgtEl>
                                          <p:spTgt spid="42"/>
                                        </p:tgtEl>
                                        <p:attrNameLst>
                                          <p:attrName>ppt_x</p:attrName>
                                        </p:attrNameLst>
                                      </p:cBhvr>
                                      <p:tavLst>
                                        <p:tav tm="0">
                                          <p:val>
                                            <p:strVal val="#ppt_x"/>
                                          </p:val>
                                        </p:tav>
                                        <p:tav tm="100000">
                                          <p:val>
                                            <p:strVal val="#ppt_x"/>
                                          </p:val>
                                        </p:tav>
                                      </p:tavLst>
                                    </p:anim>
                                    <p:anim calcmode="lin" valueType="num">
                                      <p:cBhvr>
                                        <p:cTn id="34" dur="1000" fill="hold"/>
                                        <p:tgtEl>
                                          <p:spTgt spid="42"/>
                                        </p:tgtEl>
                                        <p:attrNameLst>
                                          <p:attrName>ppt_y</p:attrName>
                                        </p:attrNameLst>
                                      </p:cBhvr>
                                      <p:tavLst>
                                        <p:tav tm="0">
                                          <p:val>
                                            <p:strVal val="#ppt_y-.1"/>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nodeType="clickEffect">
                                  <p:stCondLst>
                                    <p:cond delay="0"/>
                                  </p:stCondLst>
                                  <p:childTnLst>
                                    <p:set>
                                      <p:cBhvr>
                                        <p:cTn id="38" dur="1" fill="hold">
                                          <p:stCondLst>
                                            <p:cond delay="0"/>
                                          </p:stCondLst>
                                        </p:cTn>
                                        <p:tgtEl>
                                          <p:spTgt spid="15"/>
                                        </p:tgtEl>
                                        <p:attrNameLst>
                                          <p:attrName>style.visibility</p:attrName>
                                        </p:attrNameLst>
                                      </p:cBhvr>
                                      <p:to>
                                        <p:strVal val="visible"/>
                                      </p:to>
                                    </p:set>
                                    <p:animEffect transition="in" filter="fade">
                                      <p:cBhvr>
                                        <p:cTn id="39"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97599" y="528656"/>
            <a:ext cx="23129982" cy="1265353"/>
          </a:xfrm>
        </p:spPr>
        <p:txBody>
          <a:bodyPr>
            <a:normAutofit/>
          </a:bodyPr>
          <a:lstStyle/>
          <a:p>
            <a:r>
              <a:rPr lang="en-AU" sz="6600" dirty="0">
                <a:solidFill>
                  <a:srgbClr val="6E0072"/>
                </a:solidFill>
                <a:latin typeface="+mj-lt"/>
              </a:rPr>
              <a:t>Breast Implant Choices and Trends in Australia</a:t>
            </a:r>
          </a:p>
        </p:txBody>
      </p:sp>
      <p:sp>
        <p:nvSpPr>
          <p:cNvPr id="6" name="Content Placeholder 5"/>
          <p:cNvSpPr>
            <a:spLocks noGrp="1"/>
          </p:cNvSpPr>
          <p:nvPr>
            <p:ph idx="1"/>
          </p:nvPr>
        </p:nvSpPr>
        <p:spPr/>
        <p:txBody>
          <a:bodyPr/>
          <a:lstStyle/>
          <a:p>
            <a:r>
              <a:rPr lang="en-AU" dirty="0"/>
              <a:t>Anatomical or round</a:t>
            </a:r>
          </a:p>
          <a:p>
            <a:r>
              <a:rPr lang="en-AU" dirty="0"/>
              <a:t>Smooth or textured </a:t>
            </a:r>
          </a:p>
        </p:txBody>
      </p:sp>
      <p:sp>
        <p:nvSpPr>
          <p:cNvPr id="7" name="Freeform 6"/>
          <p:cNvSpPr/>
          <p:nvPr/>
        </p:nvSpPr>
        <p:spPr>
          <a:xfrm>
            <a:off x="8954530" y="3681029"/>
            <a:ext cx="1806412" cy="6756312"/>
          </a:xfrm>
          <a:custGeom>
            <a:avLst/>
            <a:gdLst>
              <a:gd name="connsiteX0" fmla="*/ 1680519 w 1806412"/>
              <a:gd name="connsiteY0" fmla="*/ 6756312 h 6756312"/>
              <a:gd name="connsiteX1" fmla="*/ 1548713 w 1806412"/>
              <a:gd name="connsiteY1" fmla="*/ 6575079 h 6756312"/>
              <a:gd name="connsiteX2" fmla="*/ 1515762 w 1806412"/>
              <a:gd name="connsiteY2" fmla="*/ 6542128 h 6756312"/>
              <a:gd name="connsiteX3" fmla="*/ 1400432 w 1806412"/>
              <a:gd name="connsiteY3" fmla="*/ 6377371 h 6756312"/>
              <a:gd name="connsiteX4" fmla="*/ 1359243 w 1806412"/>
              <a:gd name="connsiteY4" fmla="*/ 6303230 h 6756312"/>
              <a:gd name="connsiteX5" fmla="*/ 1301578 w 1806412"/>
              <a:gd name="connsiteY5" fmla="*/ 6245566 h 6756312"/>
              <a:gd name="connsiteX6" fmla="*/ 1252151 w 1806412"/>
              <a:gd name="connsiteY6" fmla="*/ 6163187 h 6756312"/>
              <a:gd name="connsiteX7" fmla="*/ 1219200 w 1806412"/>
              <a:gd name="connsiteY7" fmla="*/ 6130236 h 6756312"/>
              <a:gd name="connsiteX8" fmla="*/ 1178011 w 1806412"/>
              <a:gd name="connsiteY8" fmla="*/ 6080809 h 6756312"/>
              <a:gd name="connsiteX9" fmla="*/ 1169773 w 1806412"/>
              <a:gd name="connsiteY9" fmla="*/ 6047857 h 6756312"/>
              <a:gd name="connsiteX10" fmla="*/ 1120346 w 1806412"/>
              <a:gd name="connsiteY10" fmla="*/ 5998430 h 6756312"/>
              <a:gd name="connsiteX11" fmla="*/ 1153297 w 1806412"/>
              <a:gd name="connsiteY11" fmla="*/ 5973717 h 6756312"/>
              <a:gd name="connsiteX12" fmla="*/ 1227438 w 1806412"/>
              <a:gd name="connsiteY12" fmla="*/ 5874863 h 6756312"/>
              <a:gd name="connsiteX13" fmla="*/ 1276865 w 1806412"/>
              <a:gd name="connsiteY13" fmla="*/ 5833674 h 6756312"/>
              <a:gd name="connsiteX14" fmla="*/ 1309816 w 1806412"/>
              <a:gd name="connsiteY14" fmla="*/ 5759533 h 6756312"/>
              <a:gd name="connsiteX15" fmla="*/ 1408670 w 1806412"/>
              <a:gd name="connsiteY15" fmla="*/ 5685393 h 6756312"/>
              <a:gd name="connsiteX16" fmla="*/ 1441621 w 1806412"/>
              <a:gd name="connsiteY16" fmla="*/ 5611252 h 6756312"/>
              <a:gd name="connsiteX17" fmla="*/ 1474573 w 1806412"/>
              <a:gd name="connsiteY17" fmla="*/ 5586539 h 6756312"/>
              <a:gd name="connsiteX18" fmla="*/ 1499286 w 1806412"/>
              <a:gd name="connsiteY18" fmla="*/ 5553587 h 6756312"/>
              <a:gd name="connsiteX19" fmla="*/ 1548713 w 1806412"/>
              <a:gd name="connsiteY19" fmla="*/ 5520636 h 6756312"/>
              <a:gd name="connsiteX20" fmla="*/ 1581665 w 1806412"/>
              <a:gd name="connsiteY20" fmla="*/ 5495922 h 6756312"/>
              <a:gd name="connsiteX21" fmla="*/ 1639329 w 1806412"/>
              <a:gd name="connsiteY21" fmla="*/ 5421782 h 6756312"/>
              <a:gd name="connsiteX22" fmla="*/ 1655805 w 1806412"/>
              <a:gd name="connsiteY22" fmla="*/ 5388830 h 6756312"/>
              <a:gd name="connsiteX23" fmla="*/ 1680519 w 1806412"/>
              <a:gd name="connsiteY23" fmla="*/ 5314690 h 6756312"/>
              <a:gd name="connsiteX24" fmla="*/ 1705232 w 1806412"/>
              <a:gd name="connsiteY24" fmla="*/ 5306452 h 6756312"/>
              <a:gd name="connsiteX25" fmla="*/ 1729946 w 1806412"/>
              <a:gd name="connsiteY25" fmla="*/ 5281739 h 6756312"/>
              <a:gd name="connsiteX26" fmla="*/ 1746421 w 1806412"/>
              <a:gd name="connsiteY26" fmla="*/ 5257025 h 6756312"/>
              <a:gd name="connsiteX27" fmla="*/ 1779373 w 1806412"/>
              <a:gd name="connsiteY27" fmla="*/ 5232312 h 6756312"/>
              <a:gd name="connsiteX28" fmla="*/ 1721708 w 1806412"/>
              <a:gd name="connsiteY28" fmla="*/ 5116982 h 6756312"/>
              <a:gd name="connsiteX29" fmla="*/ 1556951 w 1806412"/>
              <a:gd name="connsiteY29" fmla="*/ 5042841 h 6756312"/>
              <a:gd name="connsiteX30" fmla="*/ 1400432 w 1806412"/>
              <a:gd name="connsiteY30" fmla="*/ 4976939 h 6756312"/>
              <a:gd name="connsiteX31" fmla="*/ 1326292 w 1806412"/>
              <a:gd name="connsiteY31" fmla="*/ 4919274 h 6756312"/>
              <a:gd name="connsiteX32" fmla="*/ 1260389 w 1806412"/>
              <a:gd name="connsiteY32" fmla="*/ 4886322 h 6756312"/>
              <a:gd name="connsiteX33" fmla="*/ 1095632 w 1806412"/>
              <a:gd name="connsiteY33" fmla="*/ 4812182 h 6756312"/>
              <a:gd name="connsiteX34" fmla="*/ 1021492 w 1806412"/>
              <a:gd name="connsiteY34" fmla="*/ 4762755 h 6756312"/>
              <a:gd name="connsiteX35" fmla="*/ 980302 w 1806412"/>
              <a:gd name="connsiteY35" fmla="*/ 4746279 h 6756312"/>
              <a:gd name="connsiteX36" fmla="*/ 930875 w 1806412"/>
              <a:gd name="connsiteY36" fmla="*/ 4713328 h 6756312"/>
              <a:gd name="connsiteX37" fmla="*/ 823784 w 1806412"/>
              <a:gd name="connsiteY37" fmla="*/ 4663901 h 6756312"/>
              <a:gd name="connsiteX38" fmla="*/ 774356 w 1806412"/>
              <a:gd name="connsiteY38" fmla="*/ 4655663 h 6756312"/>
              <a:gd name="connsiteX39" fmla="*/ 708454 w 1806412"/>
              <a:gd name="connsiteY39" fmla="*/ 4597998 h 6756312"/>
              <a:gd name="connsiteX40" fmla="*/ 667265 w 1806412"/>
              <a:gd name="connsiteY40" fmla="*/ 4589760 h 6756312"/>
              <a:gd name="connsiteX41" fmla="*/ 634313 w 1806412"/>
              <a:gd name="connsiteY41" fmla="*/ 4573285 h 6756312"/>
              <a:gd name="connsiteX42" fmla="*/ 576648 w 1806412"/>
              <a:gd name="connsiteY42" fmla="*/ 4556809 h 6756312"/>
              <a:gd name="connsiteX43" fmla="*/ 494270 w 1806412"/>
              <a:gd name="connsiteY43" fmla="*/ 4499144 h 6756312"/>
              <a:gd name="connsiteX44" fmla="*/ 387178 w 1806412"/>
              <a:gd name="connsiteY44" fmla="*/ 4433241 h 6756312"/>
              <a:gd name="connsiteX45" fmla="*/ 337751 w 1806412"/>
              <a:gd name="connsiteY45" fmla="*/ 4400290 h 6756312"/>
              <a:gd name="connsiteX46" fmla="*/ 313038 w 1806412"/>
              <a:gd name="connsiteY46" fmla="*/ 4392052 h 6756312"/>
              <a:gd name="connsiteX47" fmla="*/ 238897 w 1806412"/>
              <a:gd name="connsiteY47" fmla="*/ 4342625 h 6756312"/>
              <a:gd name="connsiteX48" fmla="*/ 189470 w 1806412"/>
              <a:gd name="connsiteY48" fmla="*/ 4284960 h 6756312"/>
              <a:gd name="connsiteX49" fmla="*/ 140043 w 1806412"/>
              <a:gd name="connsiteY49" fmla="*/ 4268485 h 6756312"/>
              <a:gd name="connsiteX50" fmla="*/ 296562 w 1806412"/>
              <a:gd name="connsiteY50" fmla="*/ 4169630 h 6756312"/>
              <a:gd name="connsiteX51" fmla="*/ 420129 w 1806412"/>
              <a:gd name="connsiteY51" fmla="*/ 4087252 h 6756312"/>
              <a:gd name="connsiteX52" fmla="*/ 634313 w 1806412"/>
              <a:gd name="connsiteY52" fmla="*/ 3963685 h 6756312"/>
              <a:gd name="connsiteX53" fmla="*/ 708454 w 1806412"/>
              <a:gd name="connsiteY53" fmla="*/ 3889544 h 6756312"/>
              <a:gd name="connsiteX54" fmla="*/ 807308 w 1806412"/>
              <a:gd name="connsiteY54" fmla="*/ 3831879 h 6756312"/>
              <a:gd name="connsiteX55" fmla="*/ 881448 w 1806412"/>
              <a:gd name="connsiteY55" fmla="*/ 3782452 h 6756312"/>
              <a:gd name="connsiteX56" fmla="*/ 1046205 w 1806412"/>
              <a:gd name="connsiteY56" fmla="*/ 3650647 h 6756312"/>
              <a:gd name="connsiteX57" fmla="*/ 1145059 w 1806412"/>
              <a:gd name="connsiteY57" fmla="*/ 3592982 h 6756312"/>
              <a:gd name="connsiteX58" fmla="*/ 1268627 w 1806412"/>
              <a:gd name="connsiteY58" fmla="*/ 3461176 h 6756312"/>
              <a:gd name="connsiteX59" fmla="*/ 1392194 w 1806412"/>
              <a:gd name="connsiteY59" fmla="*/ 3378798 h 6756312"/>
              <a:gd name="connsiteX60" fmla="*/ 1482811 w 1806412"/>
              <a:gd name="connsiteY60" fmla="*/ 3304657 h 6756312"/>
              <a:gd name="connsiteX61" fmla="*/ 1507524 w 1806412"/>
              <a:gd name="connsiteY61" fmla="*/ 3271706 h 6756312"/>
              <a:gd name="connsiteX62" fmla="*/ 1540475 w 1806412"/>
              <a:gd name="connsiteY62" fmla="*/ 3246993 h 6756312"/>
              <a:gd name="connsiteX63" fmla="*/ 1565189 w 1806412"/>
              <a:gd name="connsiteY63" fmla="*/ 3222279 h 6756312"/>
              <a:gd name="connsiteX64" fmla="*/ 1573427 w 1806412"/>
              <a:gd name="connsiteY64" fmla="*/ 3197566 h 6756312"/>
              <a:gd name="connsiteX65" fmla="*/ 1614616 w 1806412"/>
              <a:gd name="connsiteY65" fmla="*/ 3181090 h 6756312"/>
              <a:gd name="connsiteX66" fmla="*/ 1556951 w 1806412"/>
              <a:gd name="connsiteY66" fmla="*/ 3131663 h 6756312"/>
              <a:gd name="connsiteX67" fmla="*/ 1507524 w 1806412"/>
              <a:gd name="connsiteY67" fmla="*/ 3098712 h 6756312"/>
              <a:gd name="connsiteX68" fmla="*/ 1458097 w 1806412"/>
              <a:gd name="connsiteY68" fmla="*/ 3049285 h 6756312"/>
              <a:gd name="connsiteX69" fmla="*/ 1367481 w 1806412"/>
              <a:gd name="connsiteY69" fmla="*/ 3016333 h 6756312"/>
              <a:gd name="connsiteX70" fmla="*/ 1293340 w 1806412"/>
              <a:gd name="connsiteY70" fmla="*/ 2958668 h 6756312"/>
              <a:gd name="connsiteX71" fmla="*/ 1161535 w 1806412"/>
              <a:gd name="connsiteY71" fmla="*/ 2892766 h 6756312"/>
              <a:gd name="connsiteX72" fmla="*/ 1095632 w 1806412"/>
              <a:gd name="connsiteY72" fmla="*/ 2859814 h 6756312"/>
              <a:gd name="connsiteX73" fmla="*/ 996778 w 1806412"/>
              <a:gd name="connsiteY73" fmla="*/ 2826863 h 6756312"/>
              <a:gd name="connsiteX74" fmla="*/ 832021 w 1806412"/>
              <a:gd name="connsiteY74" fmla="*/ 2736247 h 6756312"/>
              <a:gd name="connsiteX75" fmla="*/ 766119 w 1806412"/>
              <a:gd name="connsiteY75" fmla="*/ 2695057 h 6756312"/>
              <a:gd name="connsiteX76" fmla="*/ 675502 w 1806412"/>
              <a:gd name="connsiteY76" fmla="*/ 2662106 h 6756312"/>
              <a:gd name="connsiteX77" fmla="*/ 626075 w 1806412"/>
              <a:gd name="connsiteY77" fmla="*/ 2612679 h 6756312"/>
              <a:gd name="connsiteX78" fmla="*/ 444843 w 1806412"/>
              <a:gd name="connsiteY78" fmla="*/ 2546776 h 6756312"/>
              <a:gd name="connsiteX79" fmla="*/ 354227 w 1806412"/>
              <a:gd name="connsiteY79" fmla="*/ 2522063 h 6756312"/>
              <a:gd name="connsiteX80" fmla="*/ 329513 w 1806412"/>
              <a:gd name="connsiteY80" fmla="*/ 2489112 h 6756312"/>
              <a:gd name="connsiteX81" fmla="*/ 296562 w 1806412"/>
              <a:gd name="connsiteY81" fmla="*/ 2439685 h 6756312"/>
              <a:gd name="connsiteX82" fmla="*/ 271848 w 1806412"/>
              <a:gd name="connsiteY82" fmla="*/ 2414971 h 6756312"/>
              <a:gd name="connsiteX83" fmla="*/ 222421 w 1806412"/>
              <a:gd name="connsiteY83" fmla="*/ 2398495 h 6756312"/>
              <a:gd name="connsiteX84" fmla="*/ 164756 w 1806412"/>
              <a:gd name="connsiteY84" fmla="*/ 2357306 h 6756312"/>
              <a:gd name="connsiteX85" fmla="*/ 107092 w 1806412"/>
              <a:gd name="connsiteY85" fmla="*/ 2283166 h 6756312"/>
              <a:gd name="connsiteX86" fmla="*/ 57665 w 1806412"/>
              <a:gd name="connsiteY86" fmla="*/ 2250214 h 6756312"/>
              <a:gd name="connsiteX87" fmla="*/ 32951 w 1806412"/>
              <a:gd name="connsiteY87" fmla="*/ 2225501 h 6756312"/>
              <a:gd name="connsiteX88" fmla="*/ 0 w 1806412"/>
              <a:gd name="connsiteY88" fmla="*/ 2176074 h 6756312"/>
              <a:gd name="connsiteX89" fmla="*/ 98854 w 1806412"/>
              <a:gd name="connsiteY89" fmla="*/ 2077220 h 6756312"/>
              <a:gd name="connsiteX90" fmla="*/ 271848 w 1806412"/>
              <a:gd name="connsiteY90" fmla="*/ 1945414 h 6756312"/>
              <a:gd name="connsiteX91" fmla="*/ 370702 w 1806412"/>
              <a:gd name="connsiteY91" fmla="*/ 1887749 h 6756312"/>
              <a:gd name="connsiteX92" fmla="*/ 535459 w 1806412"/>
              <a:gd name="connsiteY92" fmla="*/ 1772420 h 6756312"/>
              <a:gd name="connsiteX93" fmla="*/ 626075 w 1806412"/>
              <a:gd name="connsiteY93" fmla="*/ 1706517 h 6756312"/>
              <a:gd name="connsiteX94" fmla="*/ 741405 w 1806412"/>
              <a:gd name="connsiteY94" fmla="*/ 1615901 h 6756312"/>
              <a:gd name="connsiteX95" fmla="*/ 790832 w 1806412"/>
              <a:gd name="connsiteY95" fmla="*/ 1582949 h 6756312"/>
              <a:gd name="connsiteX96" fmla="*/ 856735 w 1806412"/>
              <a:gd name="connsiteY96" fmla="*/ 1533522 h 6756312"/>
              <a:gd name="connsiteX97" fmla="*/ 889686 w 1806412"/>
              <a:gd name="connsiteY97" fmla="*/ 1484095 h 6756312"/>
              <a:gd name="connsiteX98" fmla="*/ 914400 w 1806412"/>
              <a:gd name="connsiteY98" fmla="*/ 1451144 h 6756312"/>
              <a:gd name="connsiteX99" fmla="*/ 947351 w 1806412"/>
              <a:gd name="connsiteY99" fmla="*/ 1442906 h 6756312"/>
              <a:gd name="connsiteX100" fmla="*/ 988540 w 1806412"/>
              <a:gd name="connsiteY100" fmla="*/ 1401717 h 6756312"/>
              <a:gd name="connsiteX101" fmla="*/ 1013254 w 1806412"/>
              <a:gd name="connsiteY101" fmla="*/ 1385241 h 6756312"/>
              <a:gd name="connsiteX102" fmla="*/ 1046205 w 1806412"/>
              <a:gd name="connsiteY102" fmla="*/ 1352290 h 6756312"/>
              <a:gd name="connsiteX103" fmla="*/ 1120346 w 1806412"/>
              <a:gd name="connsiteY103" fmla="*/ 1311101 h 6756312"/>
              <a:gd name="connsiteX104" fmla="*/ 1161535 w 1806412"/>
              <a:gd name="connsiteY104" fmla="*/ 1261674 h 6756312"/>
              <a:gd name="connsiteX105" fmla="*/ 1186248 w 1806412"/>
              <a:gd name="connsiteY105" fmla="*/ 1253436 h 6756312"/>
              <a:gd name="connsiteX106" fmla="*/ 1285102 w 1806412"/>
              <a:gd name="connsiteY106" fmla="*/ 1154582 h 6756312"/>
              <a:gd name="connsiteX107" fmla="*/ 1309816 w 1806412"/>
              <a:gd name="connsiteY107" fmla="*/ 1129868 h 6756312"/>
              <a:gd name="connsiteX108" fmla="*/ 1334529 w 1806412"/>
              <a:gd name="connsiteY108" fmla="*/ 1105155 h 6756312"/>
              <a:gd name="connsiteX109" fmla="*/ 1367481 w 1806412"/>
              <a:gd name="connsiteY109" fmla="*/ 1096917 h 6756312"/>
              <a:gd name="connsiteX110" fmla="*/ 1449859 w 1806412"/>
              <a:gd name="connsiteY110" fmla="*/ 1022776 h 6756312"/>
              <a:gd name="connsiteX111" fmla="*/ 1466335 w 1806412"/>
              <a:gd name="connsiteY111" fmla="*/ 989825 h 6756312"/>
              <a:gd name="connsiteX112" fmla="*/ 1458097 w 1806412"/>
              <a:gd name="connsiteY112" fmla="*/ 965112 h 6756312"/>
              <a:gd name="connsiteX113" fmla="*/ 1359243 w 1806412"/>
              <a:gd name="connsiteY113" fmla="*/ 923922 h 6756312"/>
              <a:gd name="connsiteX114" fmla="*/ 1285102 w 1806412"/>
              <a:gd name="connsiteY114" fmla="*/ 874495 h 6756312"/>
              <a:gd name="connsiteX115" fmla="*/ 1243913 w 1806412"/>
              <a:gd name="connsiteY115" fmla="*/ 825068 h 6756312"/>
              <a:gd name="connsiteX116" fmla="*/ 1169773 w 1806412"/>
              <a:gd name="connsiteY116" fmla="*/ 792117 h 6756312"/>
              <a:gd name="connsiteX117" fmla="*/ 1128584 w 1806412"/>
              <a:gd name="connsiteY117" fmla="*/ 750928 h 6756312"/>
              <a:gd name="connsiteX118" fmla="*/ 1070919 w 1806412"/>
              <a:gd name="connsiteY118" fmla="*/ 676787 h 6756312"/>
              <a:gd name="connsiteX119" fmla="*/ 955589 w 1806412"/>
              <a:gd name="connsiteY119" fmla="*/ 577933 h 6756312"/>
              <a:gd name="connsiteX120" fmla="*/ 897924 w 1806412"/>
              <a:gd name="connsiteY120" fmla="*/ 503793 h 6756312"/>
              <a:gd name="connsiteX121" fmla="*/ 823784 w 1806412"/>
              <a:gd name="connsiteY121" fmla="*/ 446128 h 6756312"/>
              <a:gd name="connsiteX122" fmla="*/ 716692 w 1806412"/>
              <a:gd name="connsiteY122" fmla="*/ 306085 h 6756312"/>
              <a:gd name="connsiteX123" fmla="*/ 650789 w 1806412"/>
              <a:gd name="connsiteY123" fmla="*/ 248420 h 6756312"/>
              <a:gd name="connsiteX124" fmla="*/ 584886 w 1806412"/>
              <a:gd name="connsiteY124" fmla="*/ 157803 h 6756312"/>
              <a:gd name="connsiteX125" fmla="*/ 486032 w 1806412"/>
              <a:gd name="connsiteY125" fmla="*/ 83663 h 6756312"/>
              <a:gd name="connsiteX126" fmla="*/ 461319 w 1806412"/>
              <a:gd name="connsiteY126" fmla="*/ 58949 h 6756312"/>
              <a:gd name="connsiteX127" fmla="*/ 395416 w 1806412"/>
              <a:gd name="connsiteY127" fmla="*/ 1285 h 6756312"/>
              <a:gd name="connsiteX128" fmla="*/ 370702 w 1806412"/>
              <a:gd name="connsiteY128" fmla="*/ 1285 h 67563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Lst>
            <a:rect l="l" t="t" r="r" b="b"/>
            <a:pathLst>
              <a:path w="1806412" h="6756312">
                <a:moveTo>
                  <a:pt x="1680519" y="6756312"/>
                </a:moveTo>
                <a:cubicBezTo>
                  <a:pt x="1636584" y="6695901"/>
                  <a:pt x="1594257" y="6634286"/>
                  <a:pt x="1548713" y="6575079"/>
                </a:cubicBezTo>
                <a:cubicBezTo>
                  <a:pt x="1539242" y="6562767"/>
                  <a:pt x="1524378" y="6555052"/>
                  <a:pt x="1515762" y="6542128"/>
                </a:cubicBezTo>
                <a:cubicBezTo>
                  <a:pt x="1402599" y="6372383"/>
                  <a:pt x="1482750" y="6439110"/>
                  <a:pt x="1400432" y="6377371"/>
                </a:cubicBezTo>
                <a:cubicBezTo>
                  <a:pt x="1393018" y="6362543"/>
                  <a:pt x="1374259" y="6319914"/>
                  <a:pt x="1359243" y="6303230"/>
                </a:cubicBezTo>
                <a:cubicBezTo>
                  <a:pt x="1341058" y="6283025"/>
                  <a:pt x="1301578" y="6245566"/>
                  <a:pt x="1301578" y="6245566"/>
                </a:cubicBezTo>
                <a:cubicBezTo>
                  <a:pt x="1284467" y="6211344"/>
                  <a:pt x="1278659" y="6196322"/>
                  <a:pt x="1252151" y="6163187"/>
                </a:cubicBezTo>
                <a:cubicBezTo>
                  <a:pt x="1242447" y="6151058"/>
                  <a:pt x="1228520" y="6142663"/>
                  <a:pt x="1219200" y="6130236"/>
                </a:cubicBezTo>
                <a:cubicBezTo>
                  <a:pt x="1177393" y="6074493"/>
                  <a:pt x="1229795" y="6115333"/>
                  <a:pt x="1178011" y="6080809"/>
                </a:cubicBezTo>
                <a:cubicBezTo>
                  <a:pt x="1175265" y="6069825"/>
                  <a:pt x="1177141" y="6056453"/>
                  <a:pt x="1169773" y="6047857"/>
                </a:cubicBezTo>
                <a:cubicBezTo>
                  <a:pt x="1106105" y="5973577"/>
                  <a:pt x="1141800" y="6062793"/>
                  <a:pt x="1120346" y="5998430"/>
                </a:cubicBezTo>
                <a:cubicBezTo>
                  <a:pt x="1131330" y="5990192"/>
                  <a:pt x="1144176" y="5983979"/>
                  <a:pt x="1153297" y="5973717"/>
                </a:cubicBezTo>
                <a:cubicBezTo>
                  <a:pt x="1253115" y="5861421"/>
                  <a:pt x="1114032" y="5988267"/>
                  <a:pt x="1227438" y="5874863"/>
                </a:cubicBezTo>
                <a:cubicBezTo>
                  <a:pt x="1242603" y="5859698"/>
                  <a:pt x="1260389" y="5847404"/>
                  <a:pt x="1276865" y="5833674"/>
                </a:cubicBezTo>
                <a:cubicBezTo>
                  <a:pt x="1287849" y="5808960"/>
                  <a:pt x="1291849" y="5779746"/>
                  <a:pt x="1309816" y="5759533"/>
                </a:cubicBezTo>
                <a:cubicBezTo>
                  <a:pt x="1337180" y="5728748"/>
                  <a:pt x="1408670" y="5685393"/>
                  <a:pt x="1408670" y="5685393"/>
                </a:cubicBezTo>
                <a:cubicBezTo>
                  <a:pt x="1419654" y="5660679"/>
                  <a:pt x="1426619" y="5633754"/>
                  <a:pt x="1441621" y="5611252"/>
                </a:cubicBezTo>
                <a:cubicBezTo>
                  <a:pt x="1449237" y="5599828"/>
                  <a:pt x="1464865" y="5596247"/>
                  <a:pt x="1474573" y="5586539"/>
                </a:cubicBezTo>
                <a:cubicBezTo>
                  <a:pt x="1484281" y="5576831"/>
                  <a:pt x="1489024" y="5562709"/>
                  <a:pt x="1499286" y="5553587"/>
                </a:cubicBezTo>
                <a:cubicBezTo>
                  <a:pt x="1514086" y="5540432"/>
                  <a:pt x="1532491" y="5531991"/>
                  <a:pt x="1548713" y="5520636"/>
                </a:cubicBezTo>
                <a:cubicBezTo>
                  <a:pt x="1559961" y="5512762"/>
                  <a:pt x="1570681" y="5504160"/>
                  <a:pt x="1581665" y="5495922"/>
                </a:cubicBezTo>
                <a:cubicBezTo>
                  <a:pt x="1644507" y="5370235"/>
                  <a:pt x="1567799" y="5505234"/>
                  <a:pt x="1639329" y="5421782"/>
                </a:cubicBezTo>
                <a:cubicBezTo>
                  <a:pt x="1647321" y="5412458"/>
                  <a:pt x="1651396" y="5400292"/>
                  <a:pt x="1655805" y="5388830"/>
                </a:cubicBezTo>
                <a:cubicBezTo>
                  <a:pt x="1665157" y="5364516"/>
                  <a:pt x="1655806" y="5322928"/>
                  <a:pt x="1680519" y="5314690"/>
                </a:cubicBezTo>
                <a:lnTo>
                  <a:pt x="1705232" y="5306452"/>
                </a:lnTo>
                <a:cubicBezTo>
                  <a:pt x="1713470" y="5298214"/>
                  <a:pt x="1722488" y="5290689"/>
                  <a:pt x="1729946" y="5281739"/>
                </a:cubicBezTo>
                <a:cubicBezTo>
                  <a:pt x="1736284" y="5274133"/>
                  <a:pt x="1739420" y="5264026"/>
                  <a:pt x="1746421" y="5257025"/>
                </a:cubicBezTo>
                <a:cubicBezTo>
                  <a:pt x="1756129" y="5247317"/>
                  <a:pt x="1768389" y="5240550"/>
                  <a:pt x="1779373" y="5232312"/>
                </a:cubicBezTo>
                <a:cubicBezTo>
                  <a:pt x="1817684" y="5168457"/>
                  <a:pt x="1828465" y="5181036"/>
                  <a:pt x="1721708" y="5116982"/>
                </a:cubicBezTo>
                <a:cubicBezTo>
                  <a:pt x="1670067" y="5085997"/>
                  <a:pt x="1611574" y="5068202"/>
                  <a:pt x="1556951" y="5042841"/>
                </a:cubicBezTo>
                <a:cubicBezTo>
                  <a:pt x="1428722" y="4983306"/>
                  <a:pt x="1558071" y="5034262"/>
                  <a:pt x="1400432" y="4976939"/>
                </a:cubicBezTo>
                <a:cubicBezTo>
                  <a:pt x="1375719" y="4957717"/>
                  <a:pt x="1352578" y="4936282"/>
                  <a:pt x="1326292" y="4919274"/>
                </a:cubicBezTo>
                <a:cubicBezTo>
                  <a:pt x="1305672" y="4905931"/>
                  <a:pt x="1282786" y="4896401"/>
                  <a:pt x="1260389" y="4886322"/>
                </a:cubicBezTo>
                <a:cubicBezTo>
                  <a:pt x="1200325" y="4859293"/>
                  <a:pt x="1151177" y="4844855"/>
                  <a:pt x="1095632" y="4812182"/>
                </a:cubicBezTo>
                <a:cubicBezTo>
                  <a:pt x="1070031" y="4797123"/>
                  <a:pt x="1047280" y="4777491"/>
                  <a:pt x="1021492" y="4762755"/>
                </a:cubicBezTo>
                <a:cubicBezTo>
                  <a:pt x="1008653" y="4755418"/>
                  <a:pt x="993284" y="4753360"/>
                  <a:pt x="980302" y="4746279"/>
                </a:cubicBezTo>
                <a:cubicBezTo>
                  <a:pt x="962919" y="4736797"/>
                  <a:pt x="948067" y="4723152"/>
                  <a:pt x="930875" y="4713328"/>
                </a:cubicBezTo>
                <a:cubicBezTo>
                  <a:pt x="915949" y="4704799"/>
                  <a:pt x="849123" y="4670811"/>
                  <a:pt x="823784" y="4663901"/>
                </a:cubicBezTo>
                <a:cubicBezTo>
                  <a:pt x="807669" y="4659506"/>
                  <a:pt x="790832" y="4658409"/>
                  <a:pt x="774356" y="4655663"/>
                </a:cubicBezTo>
                <a:cubicBezTo>
                  <a:pt x="752389" y="4636441"/>
                  <a:pt x="733314" y="4613296"/>
                  <a:pt x="708454" y="4597998"/>
                </a:cubicBezTo>
                <a:cubicBezTo>
                  <a:pt x="696529" y="4590660"/>
                  <a:pt x="680548" y="4594188"/>
                  <a:pt x="667265" y="4589760"/>
                </a:cubicBezTo>
                <a:cubicBezTo>
                  <a:pt x="655615" y="4585877"/>
                  <a:pt x="645854" y="4577482"/>
                  <a:pt x="634313" y="4573285"/>
                </a:cubicBezTo>
                <a:cubicBezTo>
                  <a:pt x="615526" y="4566453"/>
                  <a:pt x="595870" y="4562301"/>
                  <a:pt x="576648" y="4556809"/>
                </a:cubicBezTo>
                <a:cubicBezTo>
                  <a:pt x="437243" y="4417400"/>
                  <a:pt x="668383" y="4641599"/>
                  <a:pt x="494270" y="4499144"/>
                </a:cubicBezTo>
                <a:cubicBezTo>
                  <a:pt x="401163" y="4422966"/>
                  <a:pt x="513398" y="4464796"/>
                  <a:pt x="387178" y="4433241"/>
                </a:cubicBezTo>
                <a:cubicBezTo>
                  <a:pt x="370702" y="4422257"/>
                  <a:pt x="355060" y="4409906"/>
                  <a:pt x="337751" y="4400290"/>
                </a:cubicBezTo>
                <a:cubicBezTo>
                  <a:pt x="330160" y="4396073"/>
                  <a:pt x="320538" y="4396427"/>
                  <a:pt x="313038" y="4392052"/>
                </a:cubicBezTo>
                <a:cubicBezTo>
                  <a:pt x="287382" y="4377086"/>
                  <a:pt x="238897" y="4342625"/>
                  <a:pt x="238897" y="4342625"/>
                </a:cubicBezTo>
                <a:cubicBezTo>
                  <a:pt x="230374" y="4331261"/>
                  <a:pt x="204223" y="4293156"/>
                  <a:pt x="189470" y="4284960"/>
                </a:cubicBezTo>
                <a:cubicBezTo>
                  <a:pt x="174289" y="4276526"/>
                  <a:pt x="156519" y="4273977"/>
                  <a:pt x="140043" y="4268485"/>
                </a:cubicBezTo>
                <a:cubicBezTo>
                  <a:pt x="269128" y="4176280"/>
                  <a:pt x="112095" y="4285776"/>
                  <a:pt x="296562" y="4169630"/>
                </a:cubicBezTo>
                <a:cubicBezTo>
                  <a:pt x="338453" y="4143254"/>
                  <a:pt x="377863" y="4113024"/>
                  <a:pt x="420129" y="4087252"/>
                </a:cubicBezTo>
                <a:cubicBezTo>
                  <a:pt x="490502" y="4044342"/>
                  <a:pt x="576030" y="4021968"/>
                  <a:pt x="634313" y="3963685"/>
                </a:cubicBezTo>
                <a:cubicBezTo>
                  <a:pt x="659027" y="3938971"/>
                  <a:pt x="680653" y="3910725"/>
                  <a:pt x="708454" y="3889544"/>
                </a:cubicBezTo>
                <a:cubicBezTo>
                  <a:pt x="738798" y="3866425"/>
                  <a:pt x="774872" y="3851958"/>
                  <a:pt x="807308" y="3831879"/>
                </a:cubicBezTo>
                <a:cubicBezTo>
                  <a:pt x="832562" y="3816245"/>
                  <a:pt x="857822" y="3800453"/>
                  <a:pt x="881448" y="3782452"/>
                </a:cubicBezTo>
                <a:cubicBezTo>
                  <a:pt x="938071" y="3739310"/>
                  <a:pt x="986528" y="3689437"/>
                  <a:pt x="1046205" y="3650647"/>
                </a:cubicBezTo>
                <a:cubicBezTo>
                  <a:pt x="1078190" y="3629857"/>
                  <a:pt x="1113318" y="3614143"/>
                  <a:pt x="1145059" y="3592982"/>
                </a:cubicBezTo>
                <a:cubicBezTo>
                  <a:pt x="1373124" y="3440939"/>
                  <a:pt x="1078051" y="3633603"/>
                  <a:pt x="1268627" y="3461176"/>
                </a:cubicBezTo>
                <a:cubicBezTo>
                  <a:pt x="1305335" y="3427964"/>
                  <a:pt x="1360503" y="3416827"/>
                  <a:pt x="1392194" y="3378798"/>
                </a:cubicBezTo>
                <a:cubicBezTo>
                  <a:pt x="1445177" y="3315220"/>
                  <a:pt x="1414202" y="3338962"/>
                  <a:pt x="1482811" y="3304657"/>
                </a:cubicBezTo>
                <a:cubicBezTo>
                  <a:pt x="1491049" y="3293673"/>
                  <a:pt x="1497816" y="3281414"/>
                  <a:pt x="1507524" y="3271706"/>
                </a:cubicBezTo>
                <a:cubicBezTo>
                  <a:pt x="1517232" y="3261998"/>
                  <a:pt x="1530051" y="3255928"/>
                  <a:pt x="1540475" y="3246993"/>
                </a:cubicBezTo>
                <a:cubicBezTo>
                  <a:pt x="1549321" y="3239411"/>
                  <a:pt x="1556951" y="3230517"/>
                  <a:pt x="1565189" y="3222279"/>
                </a:cubicBezTo>
                <a:cubicBezTo>
                  <a:pt x="1567935" y="3214041"/>
                  <a:pt x="1566756" y="3203125"/>
                  <a:pt x="1573427" y="3197566"/>
                </a:cubicBezTo>
                <a:cubicBezTo>
                  <a:pt x="1584787" y="3188099"/>
                  <a:pt x="1618203" y="3195436"/>
                  <a:pt x="1614616" y="3181090"/>
                </a:cubicBezTo>
                <a:cubicBezTo>
                  <a:pt x="1608476" y="3156530"/>
                  <a:pt x="1577017" y="3147099"/>
                  <a:pt x="1556951" y="3131663"/>
                </a:cubicBezTo>
                <a:cubicBezTo>
                  <a:pt x="1541256" y="3119590"/>
                  <a:pt x="1522736" y="3111388"/>
                  <a:pt x="1507524" y="3098712"/>
                </a:cubicBezTo>
                <a:cubicBezTo>
                  <a:pt x="1489624" y="3083796"/>
                  <a:pt x="1478180" y="3061099"/>
                  <a:pt x="1458097" y="3049285"/>
                </a:cubicBezTo>
                <a:cubicBezTo>
                  <a:pt x="1430394" y="3032989"/>
                  <a:pt x="1397686" y="3027317"/>
                  <a:pt x="1367481" y="3016333"/>
                </a:cubicBezTo>
                <a:cubicBezTo>
                  <a:pt x="1342767" y="2997111"/>
                  <a:pt x="1320187" y="2974776"/>
                  <a:pt x="1293340" y="2958668"/>
                </a:cubicBezTo>
                <a:cubicBezTo>
                  <a:pt x="1251219" y="2933396"/>
                  <a:pt x="1205470" y="2914733"/>
                  <a:pt x="1161535" y="2892766"/>
                </a:cubicBezTo>
                <a:cubicBezTo>
                  <a:pt x="1139567" y="2881782"/>
                  <a:pt x="1118932" y="2867581"/>
                  <a:pt x="1095632" y="2859814"/>
                </a:cubicBezTo>
                <a:lnTo>
                  <a:pt x="996778" y="2826863"/>
                </a:lnTo>
                <a:cubicBezTo>
                  <a:pt x="875539" y="2720779"/>
                  <a:pt x="993308" y="2808827"/>
                  <a:pt x="832021" y="2736247"/>
                </a:cubicBezTo>
                <a:cubicBezTo>
                  <a:pt x="808398" y="2725616"/>
                  <a:pt x="789530" y="2706147"/>
                  <a:pt x="766119" y="2695057"/>
                </a:cubicBezTo>
                <a:cubicBezTo>
                  <a:pt x="737072" y="2681298"/>
                  <a:pt x="705708" y="2673090"/>
                  <a:pt x="675502" y="2662106"/>
                </a:cubicBezTo>
                <a:cubicBezTo>
                  <a:pt x="659026" y="2645630"/>
                  <a:pt x="645035" y="2626222"/>
                  <a:pt x="626075" y="2612679"/>
                </a:cubicBezTo>
                <a:cubicBezTo>
                  <a:pt x="572640" y="2574511"/>
                  <a:pt x="505279" y="2565861"/>
                  <a:pt x="444843" y="2546776"/>
                </a:cubicBezTo>
                <a:cubicBezTo>
                  <a:pt x="356133" y="2518762"/>
                  <a:pt x="454400" y="2538759"/>
                  <a:pt x="354227" y="2522063"/>
                </a:cubicBezTo>
                <a:cubicBezTo>
                  <a:pt x="345989" y="2511079"/>
                  <a:pt x="337387" y="2500360"/>
                  <a:pt x="329513" y="2489112"/>
                </a:cubicBezTo>
                <a:cubicBezTo>
                  <a:pt x="318158" y="2472890"/>
                  <a:pt x="308719" y="2455315"/>
                  <a:pt x="296562" y="2439685"/>
                </a:cubicBezTo>
                <a:cubicBezTo>
                  <a:pt x="289409" y="2430489"/>
                  <a:pt x="282032" y="2420629"/>
                  <a:pt x="271848" y="2414971"/>
                </a:cubicBezTo>
                <a:cubicBezTo>
                  <a:pt x="256667" y="2406537"/>
                  <a:pt x="238291" y="2405548"/>
                  <a:pt x="222421" y="2398495"/>
                </a:cubicBezTo>
                <a:cubicBezTo>
                  <a:pt x="212564" y="2394114"/>
                  <a:pt x="169183" y="2360626"/>
                  <a:pt x="164756" y="2357306"/>
                </a:cubicBezTo>
                <a:cubicBezTo>
                  <a:pt x="145589" y="2328555"/>
                  <a:pt x="133895" y="2304013"/>
                  <a:pt x="107092" y="2283166"/>
                </a:cubicBezTo>
                <a:cubicBezTo>
                  <a:pt x="91462" y="2271009"/>
                  <a:pt x="73295" y="2262371"/>
                  <a:pt x="57665" y="2250214"/>
                </a:cubicBezTo>
                <a:cubicBezTo>
                  <a:pt x="48469" y="2243062"/>
                  <a:pt x="40103" y="2234697"/>
                  <a:pt x="32951" y="2225501"/>
                </a:cubicBezTo>
                <a:cubicBezTo>
                  <a:pt x="20794" y="2209871"/>
                  <a:pt x="0" y="2176074"/>
                  <a:pt x="0" y="2176074"/>
                </a:cubicBezTo>
                <a:cubicBezTo>
                  <a:pt x="52394" y="2097483"/>
                  <a:pt x="11271" y="2147287"/>
                  <a:pt x="98854" y="2077220"/>
                </a:cubicBezTo>
                <a:cubicBezTo>
                  <a:pt x="201201" y="1995342"/>
                  <a:pt x="175400" y="2005120"/>
                  <a:pt x="271848" y="1945414"/>
                </a:cubicBezTo>
                <a:cubicBezTo>
                  <a:pt x="304284" y="1925335"/>
                  <a:pt x="341052" y="1911752"/>
                  <a:pt x="370702" y="1887749"/>
                </a:cubicBezTo>
                <a:cubicBezTo>
                  <a:pt x="531032" y="1757959"/>
                  <a:pt x="353846" y="1838461"/>
                  <a:pt x="535459" y="1772420"/>
                </a:cubicBezTo>
                <a:cubicBezTo>
                  <a:pt x="623702" y="1701824"/>
                  <a:pt x="526440" y="1777684"/>
                  <a:pt x="626075" y="1706517"/>
                </a:cubicBezTo>
                <a:cubicBezTo>
                  <a:pt x="836703" y="1556070"/>
                  <a:pt x="571250" y="1743518"/>
                  <a:pt x="741405" y="1615901"/>
                </a:cubicBezTo>
                <a:cubicBezTo>
                  <a:pt x="757246" y="1604020"/>
                  <a:pt x="774719" y="1594458"/>
                  <a:pt x="790832" y="1582949"/>
                </a:cubicBezTo>
                <a:cubicBezTo>
                  <a:pt x="813177" y="1566988"/>
                  <a:pt x="834767" y="1549998"/>
                  <a:pt x="856735" y="1533522"/>
                </a:cubicBezTo>
                <a:cubicBezTo>
                  <a:pt x="867719" y="1517046"/>
                  <a:pt x="878331" y="1500317"/>
                  <a:pt x="889686" y="1484095"/>
                </a:cubicBezTo>
                <a:cubicBezTo>
                  <a:pt x="897560" y="1472847"/>
                  <a:pt x="903228" y="1459124"/>
                  <a:pt x="914400" y="1451144"/>
                </a:cubicBezTo>
                <a:cubicBezTo>
                  <a:pt x="923613" y="1444563"/>
                  <a:pt x="936367" y="1445652"/>
                  <a:pt x="947351" y="1442906"/>
                </a:cubicBezTo>
                <a:cubicBezTo>
                  <a:pt x="1013257" y="1398969"/>
                  <a:pt x="933621" y="1456636"/>
                  <a:pt x="988540" y="1401717"/>
                </a:cubicBezTo>
                <a:cubicBezTo>
                  <a:pt x="995541" y="1394716"/>
                  <a:pt x="1005737" y="1391684"/>
                  <a:pt x="1013254" y="1385241"/>
                </a:cubicBezTo>
                <a:cubicBezTo>
                  <a:pt x="1025048" y="1375132"/>
                  <a:pt x="1033434" y="1361132"/>
                  <a:pt x="1046205" y="1352290"/>
                </a:cubicBezTo>
                <a:cubicBezTo>
                  <a:pt x="1069450" y="1336198"/>
                  <a:pt x="1096823" y="1326783"/>
                  <a:pt x="1120346" y="1311101"/>
                </a:cubicBezTo>
                <a:cubicBezTo>
                  <a:pt x="1214466" y="1248354"/>
                  <a:pt x="1085561" y="1322453"/>
                  <a:pt x="1161535" y="1261674"/>
                </a:cubicBezTo>
                <a:cubicBezTo>
                  <a:pt x="1168316" y="1256250"/>
                  <a:pt x="1178010" y="1256182"/>
                  <a:pt x="1186248" y="1253436"/>
                </a:cubicBezTo>
                <a:lnTo>
                  <a:pt x="1285102" y="1154582"/>
                </a:lnTo>
                <a:lnTo>
                  <a:pt x="1309816" y="1129868"/>
                </a:lnTo>
                <a:cubicBezTo>
                  <a:pt x="1318054" y="1121630"/>
                  <a:pt x="1323227" y="1107980"/>
                  <a:pt x="1334529" y="1105155"/>
                </a:cubicBezTo>
                <a:lnTo>
                  <a:pt x="1367481" y="1096917"/>
                </a:lnTo>
                <a:cubicBezTo>
                  <a:pt x="1426616" y="1037782"/>
                  <a:pt x="1398268" y="1061470"/>
                  <a:pt x="1449859" y="1022776"/>
                </a:cubicBezTo>
                <a:cubicBezTo>
                  <a:pt x="1455351" y="1011792"/>
                  <a:pt x="1464598" y="1001982"/>
                  <a:pt x="1466335" y="989825"/>
                </a:cubicBezTo>
                <a:cubicBezTo>
                  <a:pt x="1467563" y="981229"/>
                  <a:pt x="1464237" y="971252"/>
                  <a:pt x="1458097" y="965112"/>
                </a:cubicBezTo>
                <a:cubicBezTo>
                  <a:pt x="1420101" y="927116"/>
                  <a:pt x="1406836" y="931854"/>
                  <a:pt x="1359243" y="923922"/>
                </a:cubicBezTo>
                <a:cubicBezTo>
                  <a:pt x="1292014" y="834286"/>
                  <a:pt x="1388151" y="949440"/>
                  <a:pt x="1285102" y="874495"/>
                </a:cubicBezTo>
                <a:cubicBezTo>
                  <a:pt x="1267758" y="861881"/>
                  <a:pt x="1261365" y="837534"/>
                  <a:pt x="1243913" y="825068"/>
                </a:cubicBezTo>
                <a:cubicBezTo>
                  <a:pt x="1221906" y="809349"/>
                  <a:pt x="1194486" y="803101"/>
                  <a:pt x="1169773" y="792117"/>
                </a:cubicBezTo>
                <a:cubicBezTo>
                  <a:pt x="1156043" y="778387"/>
                  <a:pt x="1141220" y="765670"/>
                  <a:pt x="1128584" y="750928"/>
                </a:cubicBezTo>
                <a:cubicBezTo>
                  <a:pt x="1108209" y="727157"/>
                  <a:pt x="1093058" y="698926"/>
                  <a:pt x="1070919" y="676787"/>
                </a:cubicBezTo>
                <a:cubicBezTo>
                  <a:pt x="964268" y="570136"/>
                  <a:pt x="1029573" y="664247"/>
                  <a:pt x="955589" y="577933"/>
                </a:cubicBezTo>
                <a:cubicBezTo>
                  <a:pt x="935214" y="554162"/>
                  <a:pt x="920062" y="525931"/>
                  <a:pt x="897924" y="503793"/>
                </a:cubicBezTo>
                <a:cubicBezTo>
                  <a:pt x="875786" y="481655"/>
                  <a:pt x="844940" y="469207"/>
                  <a:pt x="823784" y="446128"/>
                </a:cubicBezTo>
                <a:cubicBezTo>
                  <a:pt x="784075" y="402809"/>
                  <a:pt x="760918" y="344782"/>
                  <a:pt x="716692" y="306085"/>
                </a:cubicBezTo>
                <a:cubicBezTo>
                  <a:pt x="694724" y="286863"/>
                  <a:pt x="671429" y="269060"/>
                  <a:pt x="650789" y="248420"/>
                </a:cubicBezTo>
                <a:cubicBezTo>
                  <a:pt x="616691" y="214322"/>
                  <a:pt x="614952" y="196459"/>
                  <a:pt x="584886" y="157803"/>
                </a:cubicBezTo>
                <a:cubicBezTo>
                  <a:pt x="546518" y="108473"/>
                  <a:pt x="551133" y="148766"/>
                  <a:pt x="486032" y="83663"/>
                </a:cubicBezTo>
                <a:cubicBezTo>
                  <a:pt x="477794" y="75425"/>
                  <a:pt x="468901" y="67794"/>
                  <a:pt x="461319" y="58949"/>
                </a:cubicBezTo>
                <a:cubicBezTo>
                  <a:pt x="432682" y="25539"/>
                  <a:pt x="441750" y="18660"/>
                  <a:pt x="395416" y="1285"/>
                </a:cubicBezTo>
                <a:cubicBezTo>
                  <a:pt x="387702" y="-1607"/>
                  <a:pt x="378940" y="1285"/>
                  <a:pt x="370702" y="1285"/>
                </a:cubicBezTo>
              </a:path>
            </a:pathLst>
          </a:cu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91439" tIns="45719" rIns="91439" bIns="45719" numCol="1" spcCol="38100" rtlCol="0" anchor="t">
            <a:noAutofit/>
          </a:bodyPr>
          <a:lstStyle/>
          <a:p>
            <a:pPr marL="0" marR="0" indent="0" algn="l" defTabSz="914400" rtl="0" fontAlgn="auto" latinLnBrk="1" hangingPunct="0">
              <a:lnSpc>
                <a:spcPct val="100000"/>
              </a:lnSpc>
              <a:spcBef>
                <a:spcPts val="0"/>
              </a:spcBef>
              <a:spcAft>
                <a:spcPts val="0"/>
              </a:spcAft>
              <a:buClrTx/>
              <a:buSzTx/>
              <a:buFontTx/>
              <a:buNone/>
              <a:tabLst/>
            </a:pPr>
            <a:endParaRPr kumimoji="0" lang="en-AU" sz="1800" b="0" i="0" u="none" strike="noStrike" cap="none" spc="0" normalizeH="0" baseline="0">
              <a:ln>
                <a:noFill/>
              </a:ln>
              <a:solidFill>
                <a:srgbClr val="000000"/>
              </a:solidFill>
              <a:effectLst/>
              <a:uFillTx/>
            </a:endParaRPr>
          </a:p>
        </p:txBody>
      </p:sp>
      <p:pic>
        <p:nvPicPr>
          <p:cNvPr id="8" name="Picture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231900" y="6053951"/>
            <a:ext cx="8064761" cy="5376507"/>
          </a:xfrm>
          <a:prstGeom prst="rect">
            <a:avLst/>
          </a:prstGeom>
        </p:spPr>
      </p:pic>
      <p:pic>
        <p:nvPicPr>
          <p:cNvPr id="9" name="Picture 8" descr="Image result for BI alcl">
            <a:extLst>
              <a:ext uri="{FF2B5EF4-FFF2-40B4-BE49-F238E27FC236}">
                <a16:creationId xmlns:a16="http://schemas.microsoft.com/office/drawing/2014/main" id="{90ED820B-ABC3-4577-A471-E197AF825C9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862978" y="3833172"/>
            <a:ext cx="4427026" cy="3315998"/>
          </a:xfrm>
          <a:prstGeom prst="rect">
            <a:avLst/>
          </a:prstGeom>
          <a:noFill/>
          <a:scene3d>
            <a:camera prst="orthographicFront"/>
            <a:lightRig rig="freezing" dir="t"/>
          </a:scene3d>
          <a:sp3d extrusionH="76200" contourW="12700">
            <a:bevelT prst="convex"/>
            <a:extrusionClr>
              <a:schemeClr val="accent6">
                <a:lumMod val="50000"/>
              </a:schemeClr>
            </a:extrusionClr>
            <a:contourClr>
              <a:srgbClr val="591861"/>
            </a:contourClr>
          </a:sp3d>
          <a:extLst>
            <a:ext uri="{909E8E84-426E-40DD-AFC4-6F175D3DCCD1}">
              <a14:hiddenFill xmlns:a14="http://schemas.microsoft.com/office/drawing/2010/main">
                <a:solidFill>
                  <a:srgbClr val="FFFFFF"/>
                </a:solidFill>
              </a14:hiddenFill>
            </a:ext>
          </a:extLst>
        </p:spPr>
      </p:pic>
      <p:graphicFrame>
        <p:nvGraphicFramePr>
          <p:cNvPr id="10" name="Diagram 9"/>
          <p:cNvGraphicFramePr/>
          <p:nvPr>
            <p:extLst>
              <p:ext uri="{D42A27DB-BD31-4B8C-83A1-F6EECF244321}">
                <p14:modId xmlns:p14="http://schemas.microsoft.com/office/powerpoint/2010/main" val="906933172"/>
              </p:ext>
            </p:extLst>
          </p:nvPr>
        </p:nvGraphicFramePr>
        <p:xfrm>
          <a:off x="10355572" y="2005592"/>
          <a:ext cx="16256000" cy="10837333"/>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extLst>
      <p:ext uri="{BB962C8B-B14F-4D97-AF65-F5344CB8AC3E}">
        <p14:creationId xmlns:p14="http://schemas.microsoft.com/office/powerpoint/2010/main" val="505604704"/>
      </p:ext>
    </p:extLst>
  </p:cSld>
  <p:clrMapOvr>
    <a:masterClrMapping/>
  </p:clrMapOvr>
  <p:transition spd="med"/>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4321975" y="1939875"/>
            <a:ext cx="8142608" cy="5717319"/>
          </a:xfrm>
          <a:prstGeom prst="rect">
            <a:avLst/>
          </a:prstGeom>
        </p:spPr>
      </p:pic>
      <p:pic>
        <p:nvPicPr>
          <p:cNvPr id="3" name="Picture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737342" y="1939875"/>
            <a:ext cx="6925056" cy="4913376"/>
          </a:xfrm>
          <a:prstGeom prst="rect">
            <a:avLst/>
          </a:prstGeom>
        </p:spPr>
      </p:pic>
      <p:pic>
        <p:nvPicPr>
          <p:cNvPr id="4" name="Picture 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243072" y="7434773"/>
            <a:ext cx="7317107" cy="4880666"/>
          </a:xfrm>
          <a:prstGeom prst="rect">
            <a:avLst/>
          </a:prstGeom>
        </p:spPr>
      </p:pic>
    </p:spTree>
    <p:extLst>
      <p:ext uri="{BB962C8B-B14F-4D97-AF65-F5344CB8AC3E}">
        <p14:creationId xmlns:p14="http://schemas.microsoft.com/office/powerpoint/2010/main" val="112053036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48119E11-33A9-F04F-B7B6-3F8439C1042E}"/>
              </a:ext>
            </a:extLst>
          </p:cNvPr>
          <p:cNvPicPr>
            <a:picLocks noChangeAspect="1"/>
          </p:cNvPicPr>
          <p:nvPr/>
        </p:nvPicPr>
        <p:blipFill rotWithShape="1">
          <a:blip r:embed="rId3">
            <a:extLst>
              <a:ext uri="{28A0092B-C50C-407E-A947-70E740481C1C}">
                <a14:useLocalDpi xmlns:a14="http://schemas.microsoft.com/office/drawing/2010/main" val="0"/>
              </a:ext>
            </a:extLst>
          </a:blip>
          <a:srcRect l="8258" t="33834" r="55876" b="60512"/>
          <a:stretch/>
        </p:blipFill>
        <p:spPr>
          <a:xfrm>
            <a:off x="11880161" y="9752390"/>
            <a:ext cx="7807737" cy="1411573"/>
          </a:xfrm>
          <a:prstGeom prst="rect">
            <a:avLst/>
          </a:prstGeom>
        </p:spPr>
      </p:pic>
      <p:pic>
        <p:nvPicPr>
          <p:cNvPr id="4" name="Picture 3">
            <a:extLst>
              <a:ext uri="{FF2B5EF4-FFF2-40B4-BE49-F238E27FC236}">
                <a16:creationId xmlns:a16="http://schemas.microsoft.com/office/drawing/2014/main" id="{CE11FE9D-3705-2E4C-BF37-B769A2A91881}"/>
              </a:ext>
            </a:extLst>
          </p:cNvPr>
          <p:cNvPicPr>
            <a:picLocks noChangeAspect="1"/>
          </p:cNvPicPr>
          <p:nvPr/>
        </p:nvPicPr>
        <p:blipFill rotWithShape="1">
          <a:blip r:embed="rId3">
            <a:extLst>
              <a:ext uri="{28A0092B-C50C-407E-A947-70E740481C1C}">
                <a14:useLocalDpi xmlns:a14="http://schemas.microsoft.com/office/drawing/2010/main" val="0"/>
              </a:ext>
            </a:extLst>
          </a:blip>
          <a:srcRect l="8258" t="33834" r="55876" b="60512"/>
          <a:stretch/>
        </p:blipFill>
        <p:spPr>
          <a:xfrm>
            <a:off x="3121699" y="9752390"/>
            <a:ext cx="7807737" cy="1411573"/>
          </a:xfrm>
          <a:prstGeom prst="rect">
            <a:avLst/>
          </a:prstGeom>
        </p:spPr>
      </p:pic>
      <p:sp>
        <p:nvSpPr>
          <p:cNvPr id="5" name="Right Arrow 4">
            <a:extLst>
              <a:ext uri="{FF2B5EF4-FFF2-40B4-BE49-F238E27FC236}">
                <a16:creationId xmlns:a16="http://schemas.microsoft.com/office/drawing/2014/main" id="{5871DDE5-9D45-444C-AEFB-40E7472317DC}"/>
              </a:ext>
            </a:extLst>
          </p:cNvPr>
          <p:cNvSpPr/>
          <p:nvPr/>
        </p:nvSpPr>
        <p:spPr>
          <a:xfrm>
            <a:off x="6062988" y="9514880"/>
            <a:ext cx="1200177" cy="137985"/>
          </a:xfrm>
          <a:prstGeom prst="rightArrow">
            <a:avLst/>
          </a:prstGeom>
          <a:solidFill>
            <a:schemeClr val="bg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1828619" hangingPunct="1"/>
            <a:endParaRPr lang="en-AU" sz="3600" kern="1200">
              <a:solidFill>
                <a:prstClr val="white"/>
              </a:solidFill>
              <a:latin typeface="Calibri" panose="020F0502020204030204"/>
            </a:endParaRPr>
          </a:p>
        </p:txBody>
      </p:sp>
      <p:pic>
        <p:nvPicPr>
          <p:cNvPr id="7" name="Picture 6">
            <a:extLst>
              <a:ext uri="{FF2B5EF4-FFF2-40B4-BE49-F238E27FC236}">
                <a16:creationId xmlns:a16="http://schemas.microsoft.com/office/drawing/2014/main" id="{A6A48B24-9393-934B-8AAF-91608CB7ADB5}"/>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8276" t="26341" r="13068" b="38017"/>
          <a:stretch/>
        </p:blipFill>
        <p:spPr>
          <a:xfrm>
            <a:off x="13963735" y="8817234"/>
            <a:ext cx="2950231" cy="1533273"/>
          </a:xfrm>
          <a:prstGeom prst="rect">
            <a:avLst/>
          </a:prstGeom>
        </p:spPr>
      </p:pic>
      <p:grpSp>
        <p:nvGrpSpPr>
          <p:cNvPr id="28" name="Group 27">
            <a:extLst>
              <a:ext uri="{FF2B5EF4-FFF2-40B4-BE49-F238E27FC236}">
                <a16:creationId xmlns:a16="http://schemas.microsoft.com/office/drawing/2014/main" id="{8B649F1A-0890-C247-9411-477BF45958E3}"/>
              </a:ext>
            </a:extLst>
          </p:cNvPr>
          <p:cNvGrpSpPr/>
          <p:nvPr/>
        </p:nvGrpSpPr>
        <p:grpSpPr>
          <a:xfrm>
            <a:off x="7276594" y="7596044"/>
            <a:ext cx="2724361" cy="2734267"/>
            <a:chOff x="3976742" y="3939421"/>
            <a:chExt cx="1323606" cy="1328419"/>
          </a:xfrm>
        </p:grpSpPr>
        <p:pic>
          <p:nvPicPr>
            <p:cNvPr id="29" name="Picture 28">
              <a:extLst>
                <a:ext uri="{FF2B5EF4-FFF2-40B4-BE49-F238E27FC236}">
                  <a16:creationId xmlns:a16="http://schemas.microsoft.com/office/drawing/2014/main" id="{6F3CAED7-2888-C74A-BBB6-6D658B94FBA5}"/>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13532" t="28553" r="19271" b="10241"/>
            <a:stretch/>
          </p:blipFill>
          <p:spPr>
            <a:xfrm rot="18701003">
              <a:off x="4143255" y="4419596"/>
              <a:ext cx="829712" cy="866775"/>
            </a:xfrm>
            <a:prstGeom prst="rect">
              <a:avLst/>
            </a:prstGeom>
          </p:spPr>
        </p:pic>
        <p:sp>
          <p:nvSpPr>
            <p:cNvPr id="30" name="TextBox 29">
              <a:extLst>
                <a:ext uri="{FF2B5EF4-FFF2-40B4-BE49-F238E27FC236}">
                  <a16:creationId xmlns:a16="http://schemas.microsoft.com/office/drawing/2014/main" id="{D2E1C290-CFA3-1142-9198-A697F0A94F1B}"/>
                </a:ext>
              </a:extLst>
            </p:cNvPr>
            <p:cNvSpPr txBox="1"/>
            <p:nvPr/>
          </p:nvSpPr>
          <p:spPr>
            <a:xfrm>
              <a:off x="3976742" y="3939421"/>
              <a:ext cx="1323606" cy="523357"/>
            </a:xfrm>
            <a:prstGeom prst="rect">
              <a:avLst/>
            </a:prstGeom>
            <a:noFill/>
          </p:spPr>
          <p:txBody>
            <a:bodyPr wrap="square" rtlCol="0">
              <a:spAutoFit/>
            </a:bodyPr>
            <a:lstStyle/>
            <a:p>
              <a:pPr defTabSz="1828619" hangingPunct="1"/>
              <a:r>
                <a:rPr lang="en-AU" sz="3200" dirty="0">
                  <a:solidFill>
                    <a:srgbClr val="4F4F4F"/>
                  </a:solidFill>
                </a:rPr>
                <a:t>Wound</a:t>
              </a:r>
              <a:r>
                <a:rPr lang="en-AU" sz="2800" kern="1200" dirty="0">
                  <a:solidFill>
                    <a:prstClr val="black"/>
                  </a:solidFill>
                  <a:latin typeface="Avenir Light" panose="02000503020000020003" pitchFamily="2" charset="0"/>
                  <a:ea typeface="+mn-ea"/>
                  <a:cs typeface="+mn-cs"/>
                </a:rPr>
                <a:t> </a:t>
              </a:r>
              <a:r>
                <a:rPr lang="en-AU" sz="3200" dirty="0">
                  <a:solidFill>
                    <a:srgbClr val="4F4F4F"/>
                  </a:solidFill>
                </a:rPr>
                <a:t>healing macrophage</a:t>
              </a:r>
            </a:p>
          </p:txBody>
        </p:sp>
      </p:grpSp>
      <p:grpSp>
        <p:nvGrpSpPr>
          <p:cNvPr id="31" name="Group 30">
            <a:extLst>
              <a:ext uri="{FF2B5EF4-FFF2-40B4-BE49-F238E27FC236}">
                <a16:creationId xmlns:a16="http://schemas.microsoft.com/office/drawing/2014/main" id="{777E8C42-5F08-234A-A4CC-46438C4E60C7}"/>
              </a:ext>
            </a:extLst>
          </p:cNvPr>
          <p:cNvGrpSpPr/>
          <p:nvPr/>
        </p:nvGrpSpPr>
        <p:grpSpPr>
          <a:xfrm>
            <a:off x="3744995" y="7033981"/>
            <a:ext cx="2965244" cy="3326479"/>
            <a:chOff x="2260947" y="3666348"/>
            <a:chExt cx="1440637" cy="1616140"/>
          </a:xfrm>
        </p:grpSpPr>
        <p:pic>
          <p:nvPicPr>
            <p:cNvPr id="32" name="Picture 31">
              <a:extLst>
                <a:ext uri="{FF2B5EF4-FFF2-40B4-BE49-F238E27FC236}">
                  <a16:creationId xmlns:a16="http://schemas.microsoft.com/office/drawing/2014/main" id="{F174D0CE-BDCC-494F-9C24-82AF82D6DE3A}"/>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l="14200" t="28310" r="19274" b="11474"/>
            <a:stretch/>
          </p:blipFill>
          <p:spPr>
            <a:xfrm>
              <a:off x="2562615" y="4460853"/>
              <a:ext cx="791453" cy="821635"/>
            </a:xfrm>
            <a:prstGeom prst="rect">
              <a:avLst/>
            </a:prstGeom>
          </p:spPr>
        </p:pic>
        <p:sp>
          <p:nvSpPr>
            <p:cNvPr id="33" name="TextBox 32">
              <a:extLst>
                <a:ext uri="{FF2B5EF4-FFF2-40B4-BE49-F238E27FC236}">
                  <a16:creationId xmlns:a16="http://schemas.microsoft.com/office/drawing/2014/main" id="{4BC2B138-00F3-EE42-841F-624FABC83CB2}"/>
                </a:ext>
              </a:extLst>
            </p:cNvPr>
            <p:cNvSpPr txBox="1"/>
            <p:nvPr/>
          </p:nvSpPr>
          <p:spPr>
            <a:xfrm>
              <a:off x="2260947" y="3666348"/>
              <a:ext cx="1440637" cy="762605"/>
            </a:xfrm>
            <a:prstGeom prst="rect">
              <a:avLst/>
            </a:prstGeom>
            <a:noFill/>
          </p:spPr>
          <p:txBody>
            <a:bodyPr wrap="square" rtlCol="0">
              <a:spAutoFit/>
            </a:bodyPr>
            <a:lstStyle/>
            <a:p>
              <a:pPr defTabSz="1828619" hangingPunct="1"/>
              <a:r>
                <a:rPr lang="en-AU" sz="3200" dirty="0">
                  <a:solidFill>
                    <a:srgbClr val="4F4F4F"/>
                  </a:solidFill>
                </a:rPr>
                <a:t>Frustrated inflammatory macrophage</a:t>
              </a:r>
            </a:p>
          </p:txBody>
        </p:sp>
      </p:grpSp>
      <p:grpSp>
        <p:nvGrpSpPr>
          <p:cNvPr id="34" name="Group 33">
            <a:extLst>
              <a:ext uri="{FF2B5EF4-FFF2-40B4-BE49-F238E27FC236}">
                <a16:creationId xmlns:a16="http://schemas.microsoft.com/office/drawing/2014/main" id="{9346C9DF-BC1E-4B49-9ECA-D989EDD5F8EB}"/>
              </a:ext>
            </a:extLst>
          </p:cNvPr>
          <p:cNvGrpSpPr/>
          <p:nvPr/>
        </p:nvGrpSpPr>
        <p:grpSpPr>
          <a:xfrm>
            <a:off x="806085" y="7614533"/>
            <a:ext cx="3218592" cy="3187345"/>
            <a:chOff x="880925" y="3979818"/>
            <a:chExt cx="1563724" cy="1548543"/>
          </a:xfrm>
        </p:grpSpPr>
        <p:pic>
          <p:nvPicPr>
            <p:cNvPr id="35" name="Picture 34">
              <a:extLst>
                <a:ext uri="{FF2B5EF4-FFF2-40B4-BE49-F238E27FC236}">
                  <a16:creationId xmlns:a16="http://schemas.microsoft.com/office/drawing/2014/main" id="{C3DC319B-D918-684D-A8EC-87C969F7055A}"/>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l="14196" t="28062" r="18425" b="10732"/>
            <a:stretch/>
          </p:blipFill>
          <p:spPr>
            <a:xfrm rot="14758025">
              <a:off x="1170047" y="4541420"/>
              <a:ext cx="966717" cy="1007166"/>
            </a:xfrm>
            <a:prstGeom prst="rect">
              <a:avLst/>
            </a:prstGeom>
          </p:spPr>
        </p:pic>
        <p:sp>
          <p:nvSpPr>
            <p:cNvPr id="36" name="TextBox 35">
              <a:extLst>
                <a:ext uri="{FF2B5EF4-FFF2-40B4-BE49-F238E27FC236}">
                  <a16:creationId xmlns:a16="http://schemas.microsoft.com/office/drawing/2014/main" id="{34336083-DB1D-BE44-B41D-3ECE6E5BC128}"/>
                </a:ext>
              </a:extLst>
            </p:cNvPr>
            <p:cNvSpPr txBox="1"/>
            <p:nvPr/>
          </p:nvSpPr>
          <p:spPr>
            <a:xfrm>
              <a:off x="880925" y="3979818"/>
              <a:ext cx="1563724" cy="463544"/>
            </a:xfrm>
            <a:prstGeom prst="rect">
              <a:avLst/>
            </a:prstGeom>
            <a:noFill/>
          </p:spPr>
          <p:txBody>
            <a:bodyPr wrap="square" rtlCol="0">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defTabSz="1828619" hangingPunct="1">
                <a:defRPr sz="3200">
                  <a:solidFill>
                    <a:srgbClr val="4F4F4F"/>
                  </a:solidFill>
                </a:defRPr>
              </a:lvl1pPr>
            </a:lstStyle>
            <a:p>
              <a:r>
                <a:rPr lang="en-AU" dirty="0"/>
                <a:t>Inflammatory macrophage</a:t>
              </a:r>
            </a:p>
          </p:txBody>
        </p:sp>
      </p:grpSp>
      <p:sp>
        <p:nvSpPr>
          <p:cNvPr id="45" name="Rounded Rectangle 44">
            <a:extLst>
              <a:ext uri="{FF2B5EF4-FFF2-40B4-BE49-F238E27FC236}">
                <a16:creationId xmlns:a16="http://schemas.microsoft.com/office/drawing/2014/main" id="{54870BEB-2566-0244-94BD-85B17AC27DED}"/>
              </a:ext>
            </a:extLst>
          </p:cNvPr>
          <p:cNvSpPr/>
          <p:nvPr/>
        </p:nvSpPr>
        <p:spPr>
          <a:xfrm>
            <a:off x="974315" y="11163962"/>
            <a:ext cx="22327914" cy="1380226"/>
          </a:xfrm>
          <a:prstGeom prst="roundRect">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1828619" hangingPunct="1"/>
            <a:r>
              <a:rPr lang="en-AU" sz="3600" dirty="0">
                <a:solidFill>
                  <a:srgbClr val="4F4F4F"/>
                </a:solidFill>
                <a:latin typeface="Avenir Light"/>
              </a:rPr>
              <a:t>Implant</a:t>
            </a:r>
            <a:r>
              <a:rPr lang="en-AU" sz="3600" kern="1200" dirty="0">
                <a:solidFill>
                  <a:prstClr val="black"/>
                </a:solidFill>
                <a:latin typeface="Avenir Light" panose="02000503020000020003" pitchFamily="2" charset="0"/>
              </a:rPr>
              <a:t> </a:t>
            </a:r>
            <a:r>
              <a:rPr lang="en-AU" sz="3600" dirty="0">
                <a:solidFill>
                  <a:srgbClr val="4F4F4F"/>
                </a:solidFill>
                <a:latin typeface="Avenir Light"/>
              </a:rPr>
              <a:t>Surface</a:t>
            </a:r>
          </a:p>
        </p:txBody>
      </p:sp>
      <p:grpSp>
        <p:nvGrpSpPr>
          <p:cNvPr id="258" name="Group 257">
            <a:extLst>
              <a:ext uri="{FF2B5EF4-FFF2-40B4-BE49-F238E27FC236}">
                <a16:creationId xmlns:a16="http://schemas.microsoft.com/office/drawing/2014/main" id="{E8F17F7E-ED41-4411-83AA-8DEB61D85B2B}"/>
              </a:ext>
            </a:extLst>
          </p:cNvPr>
          <p:cNvGrpSpPr/>
          <p:nvPr/>
        </p:nvGrpSpPr>
        <p:grpSpPr>
          <a:xfrm>
            <a:off x="2351373" y="3347224"/>
            <a:ext cx="6382765" cy="7554778"/>
            <a:chOff x="2351373" y="3347224"/>
            <a:chExt cx="6382765" cy="7554778"/>
          </a:xfrm>
        </p:grpSpPr>
        <p:grpSp>
          <p:nvGrpSpPr>
            <p:cNvPr id="9" name="Group 8">
              <a:extLst>
                <a:ext uri="{FF2B5EF4-FFF2-40B4-BE49-F238E27FC236}">
                  <a16:creationId xmlns:a16="http://schemas.microsoft.com/office/drawing/2014/main" id="{8009F06C-DBB1-FA4D-87BF-B90F50EC4D33}"/>
                </a:ext>
              </a:extLst>
            </p:cNvPr>
            <p:cNvGrpSpPr/>
            <p:nvPr/>
          </p:nvGrpSpPr>
          <p:grpSpPr>
            <a:xfrm>
              <a:off x="2351373" y="3347224"/>
              <a:ext cx="6382765" cy="7554778"/>
              <a:chOff x="1583868" y="1875170"/>
              <a:chExt cx="3101009" cy="3670421"/>
            </a:xfrm>
          </p:grpSpPr>
          <p:grpSp>
            <p:nvGrpSpPr>
              <p:cNvPr id="10" name="Group 9">
                <a:extLst>
                  <a:ext uri="{FF2B5EF4-FFF2-40B4-BE49-F238E27FC236}">
                    <a16:creationId xmlns:a16="http://schemas.microsoft.com/office/drawing/2014/main" id="{1CD99C35-927D-C74B-A2D8-CDE98FE6E405}"/>
                  </a:ext>
                </a:extLst>
              </p:cNvPr>
              <p:cNvGrpSpPr/>
              <p:nvPr/>
            </p:nvGrpSpPr>
            <p:grpSpPr>
              <a:xfrm>
                <a:off x="1583868" y="2457834"/>
                <a:ext cx="3101009" cy="3087757"/>
                <a:chOff x="1583868" y="2457834"/>
                <a:chExt cx="3101009" cy="3087757"/>
              </a:xfrm>
            </p:grpSpPr>
            <p:sp>
              <p:nvSpPr>
                <p:cNvPr id="12" name="Arc 11">
                  <a:extLst>
                    <a:ext uri="{FF2B5EF4-FFF2-40B4-BE49-F238E27FC236}">
                      <a16:creationId xmlns:a16="http://schemas.microsoft.com/office/drawing/2014/main" id="{3634B130-19A6-DC4F-89F6-0EB2F5668C75}"/>
                    </a:ext>
                  </a:extLst>
                </p:cNvPr>
                <p:cNvSpPr/>
                <p:nvPr/>
              </p:nvSpPr>
              <p:spPr>
                <a:xfrm>
                  <a:off x="1583868" y="2457834"/>
                  <a:ext cx="3101009" cy="3087757"/>
                </a:xfrm>
                <a:prstGeom prst="arc">
                  <a:avLst>
                    <a:gd name="adj1" fmla="val 11296715"/>
                    <a:gd name="adj2" fmla="val 21300210"/>
                  </a:avLst>
                </a:prstGeom>
                <a:ln w="57150"/>
              </p:spPr>
              <p:style>
                <a:lnRef idx="3">
                  <a:schemeClr val="accent3"/>
                </a:lnRef>
                <a:fillRef idx="0">
                  <a:schemeClr val="accent3"/>
                </a:fillRef>
                <a:effectRef idx="2">
                  <a:schemeClr val="accent3"/>
                </a:effectRef>
                <a:fontRef idx="minor">
                  <a:schemeClr val="tx1"/>
                </a:fontRef>
              </p:style>
              <p:txBody>
                <a:bodyPr rtlCol="0" anchor="ctr"/>
                <a:lstStyle/>
                <a:p>
                  <a:pPr defTabSz="1828619" hangingPunct="1"/>
                  <a:endParaRPr lang="en-AU" sz="3600" kern="1200">
                    <a:solidFill>
                      <a:prstClr val="black"/>
                    </a:solidFill>
                    <a:latin typeface="Calibri" panose="020F0502020204030204"/>
                  </a:endParaRPr>
                </a:p>
              </p:txBody>
            </p:sp>
            <p:sp>
              <p:nvSpPr>
                <p:cNvPr id="13" name="Oval 12">
                  <a:extLst>
                    <a:ext uri="{FF2B5EF4-FFF2-40B4-BE49-F238E27FC236}">
                      <a16:creationId xmlns:a16="http://schemas.microsoft.com/office/drawing/2014/main" id="{BD520AA1-E243-B240-A10A-0DBC2BAF8C1E}"/>
                    </a:ext>
                  </a:extLst>
                </p:cNvPr>
                <p:cNvSpPr/>
                <p:nvPr/>
              </p:nvSpPr>
              <p:spPr>
                <a:xfrm>
                  <a:off x="2607534" y="2551813"/>
                  <a:ext cx="994443" cy="1028655"/>
                </a:xfrm>
                <a:prstGeom prst="ellipse">
                  <a:avLst/>
                </a:prstGeom>
                <a:no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1828619" hangingPunct="1"/>
                  <a:endParaRPr lang="en-AU" sz="3600" kern="1200">
                    <a:solidFill>
                      <a:prstClr val="white"/>
                    </a:solidFill>
                    <a:latin typeface="Calibri" panose="020F0502020204030204"/>
                  </a:endParaRPr>
                </a:p>
              </p:txBody>
            </p:sp>
            <p:cxnSp>
              <p:nvCxnSpPr>
                <p:cNvPr id="14" name="Straight Connector 13">
                  <a:extLst>
                    <a:ext uri="{FF2B5EF4-FFF2-40B4-BE49-F238E27FC236}">
                      <a16:creationId xmlns:a16="http://schemas.microsoft.com/office/drawing/2014/main" id="{9C186D83-B486-2F46-9E08-4D2F1DA88767}"/>
                    </a:ext>
                  </a:extLst>
                </p:cNvPr>
                <p:cNvCxnSpPr/>
                <p:nvPr/>
              </p:nvCxnSpPr>
              <p:spPr>
                <a:xfrm>
                  <a:off x="2817599" y="3052887"/>
                  <a:ext cx="636104" cy="0"/>
                </a:xfrm>
                <a:prstGeom prst="line">
                  <a:avLst/>
                </a:prstGeom>
                <a:ln w="60325">
                  <a:solidFill>
                    <a:schemeClr val="tx1"/>
                  </a:solidFill>
                </a:ln>
              </p:spPr>
              <p:style>
                <a:lnRef idx="1">
                  <a:schemeClr val="accent1"/>
                </a:lnRef>
                <a:fillRef idx="0">
                  <a:schemeClr val="accent1"/>
                </a:fillRef>
                <a:effectRef idx="0">
                  <a:schemeClr val="accent1"/>
                </a:effectRef>
                <a:fontRef idx="minor">
                  <a:schemeClr val="tx1"/>
                </a:fontRef>
              </p:style>
            </p:cxnSp>
            <p:sp>
              <p:nvSpPr>
                <p:cNvPr id="15" name="TextBox 14">
                  <a:extLst>
                    <a:ext uri="{FF2B5EF4-FFF2-40B4-BE49-F238E27FC236}">
                      <a16:creationId xmlns:a16="http://schemas.microsoft.com/office/drawing/2014/main" id="{472ED3CC-E893-954C-A3CD-155C1E22E6C4}"/>
                    </a:ext>
                  </a:extLst>
                </p:cNvPr>
                <p:cNvSpPr txBox="1"/>
                <p:nvPr/>
              </p:nvSpPr>
              <p:spPr>
                <a:xfrm>
                  <a:off x="2865211" y="3103185"/>
                  <a:ext cx="636104" cy="284108"/>
                </a:xfrm>
                <a:prstGeom prst="rect">
                  <a:avLst/>
                </a:prstGeom>
                <a:noFill/>
              </p:spPr>
              <p:txBody>
                <a:bodyPr wrap="square" rtlCol="0">
                  <a:spAutoFit/>
                </a:bodyPr>
                <a:lstStyle/>
                <a:p>
                  <a:pPr algn="l" defTabSz="1828619" hangingPunct="1"/>
                  <a:r>
                    <a:rPr lang="en-AU" sz="3200" dirty="0">
                      <a:solidFill>
                        <a:srgbClr val="4F4F4F"/>
                      </a:solidFill>
                    </a:rPr>
                    <a:t>IL 10</a:t>
                  </a:r>
                </a:p>
              </p:txBody>
            </p:sp>
          </p:grpSp>
          <p:sp>
            <p:nvSpPr>
              <p:cNvPr id="11" name="TextBox 10">
                <a:extLst>
                  <a:ext uri="{FF2B5EF4-FFF2-40B4-BE49-F238E27FC236}">
                    <a16:creationId xmlns:a16="http://schemas.microsoft.com/office/drawing/2014/main" id="{255BC407-E4EF-894E-9A67-E7EE86BAA343}"/>
                  </a:ext>
                </a:extLst>
              </p:cNvPr>
              <p:cNvSpPr txBox="1"/>
              <p:nvPr/>
            </p:nvSpPr>
            <p:spPr>
              <a:xfrm>
                <a:off x="1701525" y="1875170"/>
                <a:ext cx="2849218" cy="284108"/>
              </a:xfrm>
              <a:prstGeom prst="rect">
                <a:avLst/>
              </a:prstGeom>
              <a:noFill/>
            </p:spPr>
            <p:txBody>
              <a:bodyPr wrap="square" rtlCol="0">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defTabSz="1828619" hangingPunct="1">
                  <a:defRPr sz="3200">
                    <a:solidFill>
                      <a:srgbClr val="4F4F4F"/>
                    </a:solidFill>
                  </a:defRPr>
                </a:lvl1pPr>
              </a:lstStyle>
              <a:p>
                <a:r>
                  <a:rPr lang="en-AU" b="1" dirty="0"/>
                  <a:t>Reduction of inflammation</a:t>
                </a:r>
              </a:p>
            </p:txBody>
          </p:sp>
        </p:grpSp>
        <p:cxnSp>
          <p:nvCxnSpPr>
            <p:cNvPr id="70" name="Straight Arrow Connector 69">
              <a:extLst>
                <a:ext uri="{FF2B5EF4-FFF2-40B4-BE49-F238E27FC236}">
                  <a16:creationId xmlns:a16="http://schemas.microsoft.com/office/drawing/2014/main" id="{215F4D40-BA00-4392-8446-65E8653D5E18}"/>
                </a:ext>
              </a:extLst>
            </p:cNvPr>
            <p:cNvCxnSpPr>
              <a:cxnSpLocks/>
            </p:cNvCxnSpPr>
            <p:nvPr/>
          </p:nvCxnSpPr>
          <p:spPr>
            <a:xfrm flipH="1">
              <a:off x="2362390" y="7226993"/>
              <a:ext cx="26814" cy="259925"/>
            </a:xfrm>
            <a:prstGeom prst="straightConnector1">
              <a:avLst/>
            </a:prstGeom>
            <a:ln w="57150">
              <a:solidFill>
                <a:schemeClr val="accent3"/>
              </a:solidFill>
              <a:tailEnd type="triangle"/>
            </a:ln>
          </p:spPr>
          <p:style>
            <a:lnRef idx="1">
              <a:schemeClr val="accent1"/>
            </a:lnRef>
            <a:fillRef idx="0">
              <a:schemeClr val="accent1"/>
            </a:fillRef>
            <a:effectRef idx="0">
              <a:schemeClr val="accent1"/>
            </a:effectRef>
            <a:fontRef idx="minor">
              <a:schemeClr val="tx1"/>
            </a:fontRef>
          </p:style>
        </p:cxnSp>
      </p:grpSp>
      <p:grpSp>
        <p:nvGrpSpPr>
          <p:cNvPr id="259" name="Group 258">
            <a:extLst>
              <a:ext uri="{FF2B5EF4-FFF2-40B4-BE49-F238E27FC236}">
                <a16:creationId xmlns:a16="http://schemas.microsoft.com/office/drawing/2014/main" id="{145E367E-AF1C-463D-AE15-60F73D3D94F1}"/>
              </a:ext>
            </a:extLst>
          </p:cNvPr>
          <p:cNvGrpSpPr/>
          <p:nvPr/>
        </p:nvGrpSpPr>
        <p:grpSpPr>
          <a:xfrm>
            <a:off x="9166512" y="1099507"/>
            <a:ext cx="9158466" cy="7145979"/>
            <a:chOff x="9166512" y="1099507"/>
            <a:chExt cx="9158466" cy="7145979"/>
          </a:xfrm>
        </p:grpSpPr>
        <p:cxnSp>
          <p:nvCxnSpPr>
            <p:cNvPr id="73" name="Straight Arrow Connector 72">
              <a:extLst>
                <a:ext uri="{FF2B5EF4-FFF2-40B4-BE49-F238E27FC236}">
                  <a16:creationId xmlns:a16="http://schemas.microsoft.com/office/drawing/2014/main" id="{336B8D54-1053-44AC-94FE-429F190E69FD}"/>
                </a:ext>
              </a:extLst>
            </p:cNvPr>
            <p:cNvCxnSpPr>
              <a:cxnSpLocks/>
            </p:cNvCxnSpPr>
            <p:nvPr/>
          </p:nvCxnSpPr>
          <p:spPr>
            <a:xfrm flipV="1">
              <a:off x="9166512" y="4185415"/>
              <a:ext cx="3056736" cy="3372165"/>
            </a:xfrm>
            <a:prstGeom prst="straightConnector1">
              <a:avLst/>
            </a:prstGeom>
            <a:ln w="57150">
              <a:solidFill>
                <a:schemeClr val="bg2">
                  <a:lumMod val="75000"/>
                </a:schemeClr>
              </a:solidFill>
              <a:tailEnd type="triangle"/>
            </a:ln>
          </p:spPr>
          <p:style>
            <a:lnRef idx="1">
              <a:schemeClr val="accent1"/>
            </a:lnRef>
            <a:fillRef idx="0">
              <a:schemeClr val="accent1"/>
            </a:fillRef>
            <a:effectRef idx="0">
              <a:schemeClr val="accent1"/>
            </a:effectRef>
            <a:fontRef idx="minor">
              <a:schemeClr val="tx1"/>
            </a:fontRef>
          </p:style>
        </p:cxnSp>
        <p:grpSp>
          <p:nvGrpSpPr>
            <p:cNvPr id="150" name="Group 149">
              <a:extLst>
                <a:ext uri="{FF2B5EF4-FFF2-40B4-BE49-F238E27FC236}">
                  <a16:creationId xmlns:a16="http://schemas.microsoft.com/office/drawing/2014/main" id="{DA69E966-57C0-4F55-BE89-CA1DCAD0D26C}"/>
                </a:ext>
              </a:extLst>
            </p:cNvPr>
            <p:cNvGrpSpPr/>
            <p:nvPr/>
          </p:nvGrpSpPr>
          <p:grpSpPr>
            <a:xfrm>
              <a:off x="9238278" y="1099507"/>
              <a:ext cx="9086700" cy="7145979"/>
              <a:chOff x="9238278" y="1099507"/>
              <a:chExt cx="9086700" cy="7145979"/>
            </a:xfrm>
          </p:grpSpPr>
          <p:grpSp>
            <p:nvGrpSpPr>
              <p:cNvPr id="37" name="Group 36">
                <a:extLst>
                  <a:ext uri="{FF2B5EF4-FFF2-40B4-BE49-F238E27FC236}">
                    <a16:creationId xmlns:a16="http://schemas.microsoft.com/office/drawing/2014/main" id="{1B03B54E-0160-1E4B-8BE1-210EB66AB9FD}"/>
                  </a:ext>
                </a:extLst>
              </p:cNvPr>
              <p:cNvGrpSpPr/>
              <p:nvPr/>
            </p:nvGrpSpPr>
            <p:grpSpPr>
              <a:xfrm>
                <a:off x="9238278" y="3851292"/>
                <a:ext cx="7793906" cy="4394194"/>
                <a:chOff x="4929809" y="2120067"/>
                <a:chExt cx="3786599" cy="2134880"/>
              </a:xfrm>
            </p:grpSpPr>
            <p:sp>
              <p:nvSpPr>
                <p:cNvPr id="38" name="Up Arrow 37">
                  <a:extLst>
                    <a:ext uri="{FF2B5EF4-FFF2-40B4-BE49-F238E27FC236}">
                      <a16:creationId xmlns:a16="http://schemas.microsoft.com/office/drawing/2014/main" id="{69DD6582-0980-314F-8EC9-99CF0EBCAC7B}"/>
                    </a:ext>
                  </a:extLst>
                </p:cNvPr>
                <p:cNvSpPr/>
                <p:nvPr/>
              </p:nvSpPr>
              <p:spPr>
                <a:xfrm>
                  <a:off x="7739270" y="2457834"/>
                  <a:ext cx="45719" cy="1797113"/>
                </a:xfrm>
                <a:prstGeom prst="upArrow">
                  <a:avLst/>
                </a:prstGeom>
                <a:ln w="571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1828619" hangingPunct="1"/>
                  <a:endParaRPr lang="en-AU" sz="3600" kern="1200">
                    <a:solidFill>
                      <a:prstClr val="white"/>
                    </a:solidFill>
                    <a:latin typeface="Calibri" panose="020F0502020204030204"/>
                  </a:endParaRPr>
                </a:p>
              </p:txBody>
            </p:sp>
            <p:sp>
              <p:nvSpPr>
                <p:cNvPr id="39" name="TextBox 38">
                  <a:extLst>
                    <a:ext uri="{FF2B5EF4-FFF2-40B4-BE49-F238E27FC236}">
                      <a16:creationId xmlns:a16="http://schemas.microsoft.com/office/drawing/2014/main" id="{1EA511C3-0624-1F47-9169-5E0C37FEE250}"/>
                    </a:ext>
                  </a:extLst>
                </p:cNvPr>
                <p:cNvSpPr txBox="1"/>
                <p:nvPr/>
              </p:nvSpPr>
              <p:spPr>
                <a:xfrm>
                  <a:off x="7124623" y="2960116"/>
                  <a:ext cx="848139" cy="792512"/>
                </a:xfrm>
                <a:prstGeom prst="rect">
                  <a:avLst/>
                </a:prstGeom>
                <a:noFill/>
                <a:ln w="57150">
                  <a:noFill/>
                </a:ln>
              </p:spPr>
              <p:txBody>
                <a:bodyPr wrap="square" rtlCol="0">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defTabSz="1828619" hangingPunct="1">
                    <a:defRPr sz="3200">
                      <a:solidFill>
                        <a:srgbClr val="4F4F4F"/>
                      </a:solidFill>
                    </a:defRPr>
                  </a:lvl1pPr>
                </a:lstStyle>
                <a:p>
                  <a:pPr algn="l"/>
                  <a:r>
                    <a:rPr lang="en-AU" dirty="0"/>
                    <a:t>PDGF</a:t>
                  </a:r>
                </a:p>
                <a:p>
                  <a:pPr algn="l"/>
                  <a:r>
                    <a:rPr lang="en-AU" dirty="0"/>
                    <a:t>VEGF</a:t>
                  </a:r>
                </a:p>
                <a:p>
                  <a:pPr algn="l"/>
                  <a:r>
                    <a:rPr lang="en-AU" dirty="0" err="1"/>
                    <a:t>TGFb</a:t>
                  </a:r>
                  <a:endParaRPr lang="en-AU" dirty="0"/>
                </a:p>
              </p:txBody>
            </p:sp>
            <p:sp>
              <p:nvSpPr>
                <p:cNvPr id="42" name="TextBox 41">
                  <a:extLst>
                    <a:ext uri="{FF2B5EF4-FFF2-40B4-BE49-F238E27FC236}">
                      <a16:creationId xmlns:a16="http://schemas.microsoft.com/office/drawing/2014/main" id="{C531D021-5206-DE40-B35D-17EEBA51C020}"/>
                    </a:ext>
                  </a:extLst>
                </p:cNvPr>
                <p:cNvSpPr txBox="1"/>
                <p:nvPr/>
              </p:nvSpPr>
              <p:spPr>
                <a:xfrm>
                  <a:off x="6438737" y="2120067"/>
                  <a:ext cx="2277671" cy="284108"/>
                </a:xfrm>
                <a:prstGeom prst="rect">
                  <a:avLst/>
                </a:prstGeom>
                <a:noFill/>
                <a:ln w="57150">
                  <a:noFill/>
                </a:ln>
              </p:spPr>
              <p:txBody>
                <a:bodyPr wrap="square" rtlCol="0">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defTabSz="1828619" hangingPunct="1">
                    <a:defRPr sz="3200" b="1">
                      <a:solidFill>
                        <a:srgbClr val="4F4F4F"/>
                      </a:solidFill>
                    </a:defRPr>
                  </a:lvl1pPr>
                </a:lstStyle>
                <a:p>
                  <a:r>
                    <a:rPr lang="en-AU" dirty="0"/>
                    <a:t>Fibroblast recruitment </a:t>
                  </a:r>
                </a:p>
              </p:txBody>
            </p:sp>
            <p:cxnSp>
              <p:nvCxnSpPr>
                <p:cNvPr id="43" name="Straight Arrow Connector 42">
                  <a:extLst>
                    <a:ext uri="{FF2B5EF4-FFF2-40B4-BE49-F238E27FC236}">
                      <a16:creationId xmlns:a16="http://schemas.microsoft.com/office/drawing/2014/main" id="{EBE2DC27-F41E-AD4F-8951-D67188EFB1EB}"/>
                    </a:ext>
                  </a:extLst>
                </p:cNvPr>
                <p:cNvCxnSpPr/>
                <p:nvPr/>
              </p:nvCxnSpPr>
              <p:spPr>
                <a:xfrm flipV="1">
                  <a:off x="4929809" y="2710070"/>
                  <a:ext cx="1232452" cy="1111103"/>
                </a:xfrm>
                <a:prstGeom prst="straightConnector1">
                  <a:avLst/>
                </a:prstGeom>
                <a:ln w="57150">
                  <a:noFill/>
                  <a:tailEnd type="triangle"/>
                </a:ln>
              </p:spPr>
              <p:style>
                <a:lnRef idx="1">
                  <a:schemeClr val="accent1"/>
                </a:lnRef>
                <a:fillRef idx="0">
                  <a:schemeClr val="accent1"/>
                </a:fillRef>
                <a:effectRef idx="0">
                  <a:schemeClr val="accent1"/>
                </a:effectRef>
                <a:fontRef idx="minor">
                  <a:schemeClr val="tx1"/>
                </a:fontRef>
              </p:style>
            </p:cxnSp>
          </p:grpSp>
          <p:grpSp>
            <p:nvGrpSpPr>
              <p:cNvPr id="46" name="Group 45">
                <a:extLst>
                  <a:ext uri="{FF2B5EF4-FFF2-40B4-BE49-F238E27FC236}">
                    <a16:creationId xmlns:a16="http://schemas.microsoft.com/office/drawing/2014/main" id="{F3AF16FB-929B-4548-ABD5-F0BE09921FB3}"/>
                  </a:ext>
                </a:extLst>
              </p:cNvPr>
              <p:cNvGrpSpPr/>
              <p:nvPr/>
            </p:nvGrpSpPr>
            <p:grpSpPr bwMode="auto">
              <a:xfrm>
                <a:off x="13457904" y="2267259"/>
                <a:ext cx="2444845" cy="1067114"/>
                <a:chOff x="0" y="0"/>
                <a:chExt cx="2054" cy="768"/>
              </a:xfrm>
            </p:grpSpPr>
            <p:sp>
              <p:nvSpPr>
                <p:cNvPr id="47" name="Freeform 521">
                  <a:extLst>
                    <a:ext uri="{FF2B5EF4-FFF2-40B4-BE49-F238E27FC236}">
                      <a16:creationId xmlns:a16="http://schemas.microsoft.com/office/drawing/2014/main" id="{92373F8E-A102-4D08-B509-EB59F0919FAD}"/>
                    </a:ext>
                  </a:extLst>
                </p:cNvPr>
                <p:cNvSpPr>
                  <a:spLocks/>
                </p:cNvSpPr>
                <p:nvPr/>
              </p:nvSpPr>
              <p:spPr bwMode="auto">
                <a:xfrm>
                  <a:off x="163" y="80"/>
                  <a:ext cx="1721" cy="688"/>
                </a:xfrm>
                <a:custGeom>
                  <a:avLst/>
                  <a:gdLst>
                    <a:gd name="T0" fmla="*/ 1561 w 688"/>
                    <a:gd name="T1" fmla="*/ 227 h 258"/>
                    <a:gd name="T2" fmla="*/ 1698 w 688"/>
                    <a:gd name="T3" fmla="*/ 45 h 258"/>
                    <a:gd name="T4" fmla="*/ 1336 w 688"/>
                    <a:gd name="T5" fmla="*/ 168 h 258"/>
                    <a:gd name="T6" fmla="*/ 1246 w 688"/>
                    <a:gd name="T7" fmla="*/ 0 h 258"/>
                    <a:gd name="T8" fmla="*/ 795 w 688"/>
                    <a:gd name="T9" fmla="*/ 77 h 258"/>
                    <a:gd name="T10" fmla="*/ 320 w 688"/>
                    <a:gd name="T11" fmla="*/ 91 h 258"/>
                    <a:gd name="T12" fmla="*/ 10 w 688"/>
                    <a:gd name="T13" fmla="*/ 29 h 258"/>
                    <a:gd name="T14" fmla="*/ 228 w 688"/>
                    <a:gd name="T15" fmla="*/ 293 h 258"/>
                    <a:gd name="T16" fmla="*/ 0 w 688"/>
                    <a:gd name="T17" fmla="*/ 560 h 258"/>
                    <a:gd name="T18" fmla="*/ 318 w 688"/>
                    <a:gd name="T19" fmla="*/ 453 h 258"/>
                    <a:gd name="T20" fmla="*/ 533 w 688"/>
                    <a:gd name="T21" fmla="*/ 688 h 258"/>
                    <a:gd name="T22" fmla="*/ 568 w 688"/>
                    <a:gd name="T23" fmla="*/ 624 h 258"/>
                    <a:gd name="T24" fmla="*/ 623 w 688"/>
                    <a:gd name="T25" fmla="*/ 648 h 258"/>
                    <a:gd name="T26" fmla="*/ 675 w 688"/>
                    <a:gd name="T27" fmla="*/ 544 h 258"/>
                    <a:gd name="T28" fmla="*/ 941 w 688"/>
                    <a:gd name="T29" fmla="*/ 296 h 258"/>
                    <a:gd name="T30" fmla="*/ 1203 w 688"/>
                    <a:gd name="T31" fmla="*/ 483 h 258"/>
                    <a:gd name="T32" fmla="*/ 1391 w 688"/>
                    <a:gd name="T33" fmla="*/ 240 h 258"/>
                    <a:gd name="T34" fmla="*/ 1721 w 688"/>
                    <a:gd name="T35" fmla="*/ 307 h 258"/>
                    <a:gd name="T36" fmla="*/ 1561 w 688"/>
                    <a:gd name="T37" fmla="*/ 227 h 25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688" h="258">
                      <a:moveTo>
                        <a:pt x="624" y="85"/>
                      </a:moveTo>
                      <a:cubicBezTo>
                        <a:pt x="618" y="65"/>
                        <a:pt x="645" y="51"/>
                        <a:pt x="679" y="17"/>
                      </a:cubicBezTo>
                      <a:cubicBezTo>
                        <a:pt x="637" y="58"/>
                        <a:pt x="563" y="69"/>
                        <a:pt x="534" y="63"/>
                      </a:cubicBezTo>
                      <a:cubicBezTo>
                        <a:pt x="505" y="58"/>
                        <a:pt x="484" y="28"/>
                        <a:pt x="498" y="0"/>
                      </a:cubicBezTo>
                      <a:cubicBezTo>
                        <a:pt x="454" y="48"/>
                        <a:pt x="387" y="41"/>
                        <a:pt x="318" y="29"/>
                      </a:cubicBezTo>
                      <a:cubicBezTo>
                        <a:pt x="248" y="16"/>
                        <a:pt x="159" y="21"/>
                        <a:pt x="128" y="34"/>
                      </a:cubicBezTo>
                      <a:cubicBezTo>
                        <a:pt x="91" y="50"/>
                        <a:pt x="43" y="41"/>
                        <a:pt x="4" y="11"/>
                      </a:cubicBezTo>
                      <a:cubicBezTo>
                        <a:pt x="31" y="49"/>
                        <a:pt x="91" y="80"/>
                        <a:pt x="91" y="110"/>
                      </a:cubicBezTo>
                      <a:cubicBezTo>
                        <a:pt x="90" y="154"/>
                        <a:pt x="21" y="200"/>
                        <a:pt x="0" y="210"/>
                      </a:cubicBezTo>
                      <a:cubicBezTo>
                        <a:pt x="38" y="200"/>
                        <a:pt x="86" y="165"/>
                        <a:pt x="127" y="170"/>
                      </a:cubicBezTo>
                      <a:cubicBezTo>
                        <a:pt x="173" y="174"/>
                        <a:pt x="209" y="214"/>
                        <a:pt x="213" y="258"/>
                      </a:cubicBezTo>
                      <a:cubicBezTo>
                        <a:pt x="217" y="248"/>
                        <a:pt x="222" y="241"/>
                        <a:pt x="227" y="234"/>
                      </a:cubicBezTo>
                      <a:cubicBezTo>
                        <a:pt x="233" y="226"/>
                        <a:pt x="245" y="224"/>
                        <a:pt x="249" y="243"/>
                      </a:cubicBezTo>
                      <a:cubicBezTo>
                        <a:pt x="245" y="221"/>
                        <a:pt x="263" y="205"/>
                        <a:pt x="270" y="204"/>
                      </a:cubicBezTo>
                      <a:cubicBezTo>
                        <a:pt x="316" y="195"/>
                        <a:pt x="337" y="132"/>
                        <a:pt x="376" y="111"/>
                      </a:cubicBezTo>
                      <a:cubicBezTo>
                        <a:pt x="416" y="90"/>
                        <a:pt x="489" y="129"/>
                        <a:pt x="481" y="181"/>
                      </a:cubicBezTo>
                      <a:cubicBezTo>
                        <a:pt x="487" y="105"/>
                        <a:pt x="497" y="82"/>
                        <a:pt x="556" y="90"/>
                      </a:cubicBezTo>
                      <a:cubicBezTo>
                        <a:pt x="598" y="96"/>
                        <a:pt x="660" y="129"/>
                        <a:pt x="688" y="115"/>
                      </a:cubicBezTo>
                      <a:cubicBezTo>
                        <a:pt x="671" y="119"/>
                        <a:pt x="632" y="108"/>
                        <a:pt x="624" y="85"/>
                      </a:cubicBezTo>
                      <a:close/>
                    </a:path>
                  </a:pathLst>
                </a:custGeom>
                <a:solidFill>
                  <a:srgbClr val="E9618E"/>
                </a:solidFill>
                <a:ln>
                  <a:noFill/>
                </a:ln>
                <a:extLst>
                  <a:ext uri="{91240B29-F687-4f45-9708-019B960494DF}">
                    <a14:hiddenLine xmlns:lc="http://schemas.openxmlformats.org/drawingml/2006/lockedCanvas" xmlns="" xmlns:a14="http://schemas.microsoft.com/office/drawing/2010/main" xmlns:wps="http://schemas.microsoft.com/office/word/2010/wordprocessingShape" xmlns:wne="http://schemas.microsoft.com/office/word/2006/wordml" xmlns:wpi="http://schemas.microsoft.com/office/word/2010/wordprocessingInk" xmlns:wpg="http://schemas.microsoft.com/office/word/2010/wordprocessingGroup" xmlns:w16se="http://schemas.microsoft.com/office/word/2015/wordml/symex" xmlns:w15="http://schemas.microsoft.com/office/word/2012/wordml" xmlns:w14="http://schemas.microsoft.com/office/word/2010/wordml" xmlns:w="http://schemas.openxmlformats.org/wordprocessingml/2006/main" xmlns:w10="urn:schemas-microsoft-com:office:word" xmlns:wp="http://schemas.openxmlformats.org/drawingml/2006/wordprocessingDrawing" xmlns:wp14="http://schemas.microsoft.com/office/word/2010/wordprocessingDrawing" xmlns:v="urn:schemas-microsoft-com:vml" xmlns:m="http://schemas.openxmlformats.org/officeDocument/2006/math" xmlns:o="urn:schemas-microsoft-com:office:office" xmlns:mc="http://schemas.openxmlformats.org/markup-compatibility/2006" xmlns:cx2="http://schemas.microsoft.com/office/drawing/2015/10/21/chartex" xmlns:cx1="http://schemas.microsoft.com/office/drawing/2015/9/8/chartex" xmlns:cx="http://schemas.microsoft.com/office/drawing/2014/chartex" xmlns:wpc="http://schemas.microsoft.com/office/word/2010/wordprocessingCanvas" w="9525">
                      <a:solidFill>
                        <a:srgbClr val="000000"/>
                      </a:solidFill>
                      <a:round/>
                      <a:headEnd/>
                      <a:tailEnd/>
                    </a14:hiddenLine>
                  </a:ext>
                </a:extLst>
              </p:spPr>
              <p:txBody>
                <a:bodyPr/>
                <a:lstStyle/>
                <a:p>
                  <a:endParaRPr lang="en-US"/>
                </a:p>
              </p:txBody>
            </p:sp>
            <p:sp>
              <p:nvSpPr>
                <p:cNvPr id="48" name="Freeform 522">
                  <a:extLst>
                    <a:ext uri="{FF2B5EF4-FFF2-40B4-BE49-F238E27FC236}">
                      <a16:creationId xmlns:a16="http://schemas.microsoft.com/office/drawing/2014/main" id="{BF16A7B8-02E6-4490-9393-5324378868F7}"/>
                    </a:ext>
                  </a:extLst>
                </p:cNvPr>
                <p:cNvSpPr>
                  <a:spLocks/>
                </p:cNvSpPr>
                <p:nvPr/>
              </p:nvSpPr>
              <p:spPr bwMode="auto">
                <a:xfrm>
                  <a:off x="503" y="280"/>
                  <a:ext cx="493" cy="224"/>
                </a:xfrm>
                <a:custGeom>
                  <a:avLst/>
                  <a:gdLst>
                    <a:gd name="T0" fmla="*/ 18 w 197"/>
                    <a:gd name="T1" fmla="*/ 107 h 84"/>
                    <a:gd name="T2" fmla="*/ 18 w 197"/>
                    <a:gd name="T3" fmla="*/ 107 h 84"/>
                    <a:gd name="T4" fmla="*/ 218 w 197"/>
                    <a:gd name="T5" fmla="*/ 213 h 84"/>
                    <a:gd name="T6" fmla="*/ 480 w 197"/>
                    <a:gd name="T7" fmla="*/ 93 h 84"/>
                    <a:gd name="T8" fmla="*/ 425 w 197"/>
                    <a:gd name="T9" fmla="*/ 3 h 8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97" h="84">
                      <a:moveTo>
                        <a:pt x="7" y="40"/>
                      </a:moveTo>
                      <a:cubicBezTo>
                        <a:pt x="7" y="40"/>
                        <a:pt x="0" y="13"/>
                        <a:pt x="7" y="40"/>
                      </a:cubicBezTo>
                      <a:cubicBezTo>
                        <a:pt x="14" y="67"/>
                        <a:pt x="27" y="84"/>
                        <a:pt x="87" y="80"/>
                      </a:cubicBezTo>
                      <a:cubicBezTo>
                        <a:pt x="148" y="76"/>
                        <a:pt x="186" y="59"/>
                        <a:pt x="192" y="35"/>
                      </a:cubicBezTo>
                      <a:cubicBezTo>
                        <a:pt x="197" y="11"/>
                        <a:pt x="182" y="0"/>
                        <a:pt x="170" y="1"/>
                      </a:cubicBezTo>
                    </a:path>
                  </a:pathLst>
                </a:custGeom>
                <a:solidFill>
                  <a:srgbClr val="D60065"/>
                </a:solidFill>
                <a:ln>
                  <a:noFill/>
                </a:ln>
                <a:extLst>
                  <a:ext uri="{91240B29-F687-4f45-9708-019B960494DF}">
                    <a14:hiddenLine xmlns:lc="http://schemas.openxmlformats.org/drawingml/2006/lockedCanvas" xmlns="" xmlns:a14="http://schemas.microsoft.com/office/drawing/2010/main" xmlns:wps="http://schemas.microsoft.com/office/word/2010/wordprocessingShape" xmlns:wne="http://schemas.microsoft.com/office/word/2006/wordml" xmlns:wpi="http://schemas.microsoft.com/office/word/2010/wordprocessingInk" xmlns:wpg="http://schemas.microsoft.com/office/word/2010/wordprocessingGroup" xmlns:w16se="http://schemas.microsoft.com/office/word/2015/wordml/symex" xmlns:w15="http://schemas.microsoft.com/office/word/2012/wordml" xmlns:w14="http://schemas.microsoft.com/office/word/2010/wordml" xmlns:w="http://schemas.openxmlformats.org/wordprocessingml/2006/main" xmlns:w10="urn:schemas-microsoft-com:office:word" xmlns:wp="http://schemas.openxmlformats.org/drawingml/2006/wordprocessingDrawing" xmlns:wp14="http://schemas.microsoft.com/office/word/2010/wordprocessingDrawing" xmlns:v="urn:schemas-microsoft-com:vml" xmlns:m="http://schemas.openxmlformats.org/officeDocument/2006/math" xmlns:o="urn:schemas-microsoft-com:office:office" xmlns:mc="http://schemas.openxmlformats.org/markup-compatibility/2006" xmlns:cx2="http://schemas.microsoft.com/office/drawing/2015/10/21/chartex" xmlns:cx1="http://schemas.microsoft.com/office/drawing/2015/9/8/chartex" xmlns:cx="http://schemas.microsoft.com/office/drawing/2014/chartex" xmlns:wpc="http://schemas.microsoft.com/office/word/2010/wordprocessingCanvas" w="9525">
                      <a:solidFill>
                        <a:srgbClr val="000000"/>
                      </a:solidFill>
                      <a:round/>
                      <a:headEnd/>
                      <a:tailEnd/>
                    </a14:hiddenLine>
                  </a:ext>
                </a:extLst>
              </p:spPr>
              <p:txBody>
                <a:bodyPr/>
                <a:lstStyle/>
                <a:p>
                  <a:endParaRPr lang="en-US"/>
                </a:p>
              </p:txBody>
            </p:sp>
            <p:sp>
              <p:nvSpPr>
                <p:cNvPr id="49" name="Freeform 523">
                  <a:extLst>
                    <a:ext uri="{FF2B5EF4-FFF2-40B4-BE49-F238E27FC236}">
                      <a16:creationId xmlns:a16="http://schemas.microsoft.com/office/drawing/2014/main" id="{A68A6E6F-BCB4-4CB7-A2BC-91F7B3D8AE4E}"/>
                    </a:ext>
                  </a:extLst>
                </p:cNvPr>
                <p:cNvSpPr>
                  <a:spLocks/>
                </p:cNvSpPr>
                <p:nvPr/>
              </p:nvSpPr>
              <p:spPr bwMode="auto">
                <a:xfrm>
                  <a:off x="618" y="296"/>
                  <a:ext cx="385" cy="181"/>
                </a:xfrm>
                <a:custGeom>
                  <a:avLst/>
                  <a:gdLst>
                    <a:gd name="T0" fmla="*/ 0 w 154"/>
                    <a:gd name="T1" fmla="*/ 162 h 68"/>
                    <a:gd name="T2" fmla="*/ 303 w 154"/>
                    <a:gd name="T3" fmla="*/ 120 h 68"/>
                    <a:gd name="T4" fmla="*/ 328 w 154"/>
                    <a:gd name="T5" fmla="*/ 0 h 68"/>
                    <a:gd name="T6" fmla="*/ 0 60000 65536"/>
                    <a:gd name="T7" fmla="*/ 0 60000 65536"/>
                    <a:gd name="T8" fmla="*/ 0 60000 65536"/>
                  </a:gdLst>
                  <a:ahLst/>
                  <a:cxnLst>
                    <a:cxn ang="T6">
                      <a:pos x="T0" y="T1"/>
                    </a:cxn>
                    <a:cxn ang="T7">
                      <a:pos x="T2" y="T3"/>
                    </a:cxn>
                    <a:cxn ang="T8">
                      <a:pos x="T4" y="T5"/>
                    </a:cxn>
                  </a:cxnLst>
                  <a:rect l="0" t="0" r="r" b="b"/>
                  <a:pathLst>
                    <a:path w="154" h="68">
                      <a:moveTo>
                        <a:pt x="0" y="61"/>
                      </a:moveTo>
                      <a:cubicBezTo>
                        <a:pt x="19" y="67"/>
                        <a:pt x="89" y="68"/>
                        <a:pt x="121" y="45"/>
                      </a:cubicBezTo>
                      <a:cubicBezTo>
                        <a:pt x="154" y="21"/>
                        <a:pt x="131" y="0"/>
                        <a:pt x="131" y="0"/>
                      </a:cubicBezTo>
                    </a:path>
                  </a:pathLst>
                </a:custGeom>
                <a:solidFill>
                  <a:srgbClr val="B90058"/>
                </a:solidFill>
                <a:ln>
                  <a:noFill/>
                </a:ln>
                <a:extLst>
                  <a:ext uri="{91240B29-F687-4f45-9708-019B960494DF}">
                    <a14:hiddenLine xmlns:lc="http://schemas.openxmlformats.org/drawingml/2006/lockedCanvas" xmlns="" xmlns:a14="http://schemas.microsoft.com/office/drawing/2010/main" xmlns:wps="http://schemas.microsoft.com/office/word/2010/wordprocessingShape" xmlns:wne="http://schemas.microsoft.com/office/word/2006/wordml" xmlns:wpi="http://schemas.microsoft.com/office/word/2010/wordprocessingInk" xmlns:wpg="http://schemas.microsoft.com/office/word/2010/wordprocessingGroup" xmlns:w16se="http://schemas.microsoft.com/office/word/2015/wordml/symex" xmlns:w15="http://schemas.microsoft.com/office/word/2012/wordml" xmlns:w14="http://schemas.microsoft.com/office/word/2010/wordml" xmlns:w="http://schemas.openxmlformats.org/wordprocessingml/2006/main" xmlns:w10="urn:schemas-microsoft-com:office:word" xmlns:wp="http://schemas.openxmlformats.org/drawingml/2006/wordprocessingDrawing" xmlns:wp14="http://schemas.microsoft.com/office/word/2010/wordprocessingDrawing" xmlns:v="urn:schemas-microsoft-com:vml" xmlns:m="http://schemas.openxmlformats.org/officeDocument/2006/math" xmlns:o="urn:schemas-microsoft-com:office:office" xmlns:mc="http://schemas.openxmlformats.org/markup-compatibility/2006" xmlns:cx2="http://schemas.microsoft.com/office/drawing/2015/10/21/chartex" xmlns:cx1="http://schemas.microsoft.com/office/drawing/2015/9/8/chartex" xmlns:cx="http://schemas.microsoft.com/office/drawing/2014/chartex" xmlns:wpc="http://schemas.microsoft.com/office/word/2010/wordprocessingCanvas" w="9525">
                      <a:solidFill>
                        <a:srgbClr val="000000"/>
                      </a:solidFill>
                      <a:round/>
                      <a:headEnd/>
                      <a:tailEnd/>
                    </a14:hiddenLine>
                  </a:ext>
                </a:extLst>
              </p:spPr>
              <p:txBody>
                <a:bodyPr/>
                <a:lstStyle/>
                <a:p>
                  <a:endParaRPr lang="en-US"/>
                </a:p>
              </p:txBody>
            </p:sp>
            <p:sp>
              <p:nvSpPr>
                <p:cNvPr id="50" name="Freeform 524">
                  <a:extLst>
                    <a:ext uri="{FF2B5EF4-FFF2-40B4-BE49-F238E27FC236}">
                      <a16:creationId xmlns:a16="http://schemas.microsoft.com/office/drawing/2014/main" id="{9FFE77D9-2815-4E83-929F-AFC5AF51B770}"/>
                    </a:ext>
                  </a:extLst>
                </p:cNvPr>
                <p:cNvSpPr>
                  <a:spLocks/>
                </p:cNvSpPr>
                <p:nvPr/>
              </p:nvSpPr>
              <p:spPr bwMode="auto">
                <a:xfrm>
                  <a:off x="508" y="240"/>
                  <a:ext cx="458" cy="243"/>
                </a:xfrm>
                <a:custGeom>
                  <a:avLst/>
                  <a:gdLst>
                    <a:gd name="T0" fmla="*/ 8 w 183"/>
                    <a:gd name="T1" fmla="*/ 107 h 91"/>
                    <a:gd name="T2" fmla="*/ 268 w 183"/>
                    <a:gd name="T3" fmla="*/ 208 h 91"/>
                    <a:gd name="T4" fmla="*/ 438 w 183"/>
                    <a:gd name="T5" fmla="*/ 59 h 91"/>
                    <a:gd name="T6" fmla="*/ 210 w 183"/>
                    <a:gd name="T7" fmla="*/ 24 h 91"/>
                    <a:gd name="T8" fmla="*/ 8 w 183"/>
                    <a:gd name="T9" fmla="*/ 107 h 9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83" h="91">
                      <a:moveTo>
                        <a:pt x="3" y="40"/>
                      </a:moveTo>
                      <a:cubicBezTo>
                        <a:pt x="0" y="78"/>
                        <a:pt x="41" y="91"/>
                        <a:pt x="107" y="78"/>
                      </a:cubicBezTo>
                      <a:cubicBezTo>
                        <a:pt x="173" y="66"/>
                        <a:pt x="183" y="45"/>
                        <a:pt x="175" y="22"/>
                      </a:cubicBezTo>
                      <a:cubicBezTo>
                        <a:pt x="167" y="0"/>
                        <a:pt x="135" y="19"/>
                        <a:pt x="84" y="9"/>
                      </a:cubicBezTo>
                      <a:cubicBezTo>
                        <a:pt x="49" y="3"/>
                        <a:pt x="7" y="3"/>
                        <a:pt x="3" y="40"/>
                      </a:cubicBezTo>
                      <a:close/>
                    </a:path>
                  </a:pathLst>
                </a:custGeom>
                <a:solidFill>
                  <a:srgbClr val="80197F"/>
                </a:solidFill>
                <a:ln>
                  <a:noFill/>
                </a:ln>
                <a:extLst>
                  <a:ext uri="{91240B29-F687-4f45-9708-019B960494DF}">
                    <a14:hiddenLine xmlns:lc="http://schemas.openxmlformats.org/drawingml/2006/lockedCanvas" xmlns="" xmlns:a14="http://schemas.microsoft.com/office/drawing/2010/main" xmlns:wps="http://schemas.microsoft.com/office/word/2010/wordprocessingShape" xmlns:wne="http://schemas.microsoft.com/office/word/2006/wordml" xmlns:wpi="http://schemas.microsoft.com/office/word/2010/wordprocessingInk" xmlns:wpg="http://schemas.microsoft.com/office/word/2010/wordprocessingGroup" xmlns:w16se="http://schemas.microsoft.com/office/word/2015/wordml/symex" xmlns:w15="http://schemas.microsoft.com/office/word/2012/wordml" xmlns:w14="http://schemas.microsoft.com/office/word/2010/wordml" xmlns:w="http://schemas.openxmlformats.org/wordprocessingml/2006/main" xmlns:w10="urn:schemas-microsoft-com:office:word" xmlns:wp="http://schemas.openxmlformats.org/drawingml/2006/wordprocessingDrawing" xmlns:wp14="http://schemas.microsoft.com/office/word/2010/wordprocessingDrawing" xmlns:v="urn:schemas-microsoft-com:vml" xmlns:m="http://schemas.openxmlformats.org/officeDocument/2006/math" xmlns:o="urn:schemas-microsoft-com:office:office" xmlns:mc="http://schemas.openxmlformats.org/markup-compatibility/2006" xmlns:cx2="http://schemas.microsoft.com/office/drawing/2015/10/21/chartex" xmlns:cx1="http://schemas.microsoft.com/office/drawing/2015/9/8/chartex" xmlns:cx="http://schemas.microsoft.com/office/drawing/2014/chartex" xmlns:wpc="http://schemas.microsoft.com/office/word/2010/wordprocessingCanvas" w="9525">
                      <a:solidFill>
                        <a:srgbClr val="000000"/>
                      </a:solidFill>
                      <a:round/>
                      <a:headEnd/>
                      <a:tailEnd/>
                    </a14:hiddenLine>
                  </a:ext>
                </a:extLst>
              </p:spPr>
              <p:txBody>
                <a:bodyPr/>
                <a:lstStyle/>
                <a:p>
                  <a:endParaRPr lang="en-US"/>
                </a:p>
              </p:txBody>
            </p:sp>
            <p:sp>
              <p:nvSpPr>
                <p:cNvPr id="51" name="Freeform 525">
                  <a:extLst>
                    <a:ext uri="{FF2B5EF4-FFF2-40B4-BE49-F238E27FC236}">
                      <a16:creationId xmlns:a16="http://schemas.microsoft.com/office/drawing/2014/main" id="{526CB403-3028-4022-AF87-AB3BA248C5B3}"/>
                    </a:ext>
                  </a:extLst>
                </p:cNvPr>
                <p:cNvSpPr>
                  <a:spLocks/>
                </p:cNvSpPr>
                <p:nvPr/>
              </p:nvSpPr>
              <p:spPr bwMode="auto">
                <a:xfrm>
                  <a:off x="581" y="280"/>
                  <a:ext cx="842" cy="421"/>
                </a:xfrm>
                <a:custGeom>
                  <a:avLst/>
                  <a:gdLst>
                    <a:gd name="T0" fmla="*/ 27 w 337"/>
                    <a:gd name="T1" fmla="*/ 277 h 158"/>
                    <a:gd name="T2" fmla="*/ 120 w 337"/>
                    <a:gd name="T3" fmla="*/ 421 h 158"/>
                    <a:gd name="T4" fmla="*/ 180 w 337"/>
                    <a:gd name="T5" fmla="*/ 394 h 158"/>
                    <a:gd name="T6" fmla="*/ 310 w 337"/>
                    <a:gd name="T7" fmla="*/ 290 h 158"/>
                    <a:gd name="T8" fmla="*/ 447 w 337"/>
                    <a:gd name="T9" fmla="*/ 128 h 158"/>
                    <a:gd name="T10" fmla="*/ 620 w 337"/>
                    <a:gd name="T11" fmla="*/ 53 h 158"/>
                    <a:gd name="T12" fmla="*/ 780 w 337"/>
                    <a:gd name="T13" fmla="*/ 173 h 158"/>
                    <a:gd name="T14" fmla="*/ 842 w 337"/>
                    <a:gd name="T15" fmla="*/ 45 h 158"/>
                    <a:gd name="T16" fmla="*/ 760 w 337"/>
                    <a:gd name="T17" fmla="*/ 67 h 158"/>
                    <a:gd name="T18" fmla="*/ 690 w 337"/>
                    <a:gd name="T19" fmla="*/ 37 h 158"/>
                    <a:gd name="T20" fmla="*/ 442 w 337"/>
                    <a:gd name="T21" fmla="*/ 48 h 158"/>
                    <a:gd name="T22" fmla="*/ 330 w 337"/>
                    <a:gd name="T23" fmla="*/ 155 h 158"/>
                    <a:gd name="T24" fmla="*/ 207 w 337"/>
                    <a:gd name="T25" fmla="*/ 264 h 158"/>
                    <a:gd name="T26" fmla="*/ 0 w 337"/>
                    <a:gd name="T27" fmla="*/ 266 h 15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337" h="158">
                      <a:moveTo>
                        <a:pt x="11" y="104"/>
                      </a:moveTo>
                      <a:cubicBezTo>
                        <a:pt x="28" y="108"/>
                        <a:pt x="54" y="140"/>
                        <a:pt x="48" y="158"/>
                      </a:cubicBezTo>
                      <a:cubicBezTo>
                        <a:pt x="47" y="144"/>
                        <a:pt x="62" y="142"/>
                        <a:pt x="72" y="148"/>
                      </a:cubicBezTo>
                      <a:cubicBezTo>
                        <a:pt x="71" y="115"/>
                        <a:pt x="104" y="123"/>
                        <a:pt x="124" y="109"/>
                      </a:cubicBezTo>
                      <a:cubicBezTo>
                        <a:pt x="146" y="94"/>
                        <a:pt x="159" y="67"/>
                        <a:pt x="179" y="48"/>
                      </a:cubicBezTo>
                      <a:cubicBezTo>
                        <a:pt x="198" y="27"/>
                        <a:pt x="217" y="18"/>
                        <a:pt x="248" y="20"/>
                      </a:cubicBezTo>
                      <a:cubicBezTo>
                        <a:pt x="275" y="22"/>
                        <a:pt x="305" y="40"/>
                        <a:pt x="312" y="65"/>
                      </a:cubicBezTo>
                      <a:cubicBezTo>
                        <a:pt x="312" y="47"/>
                        <a:pt x="319" y="26"/>
                        <a:pt x="337" y="17"/>
                      </a:cubicBezTo>
                      <a:cubicBezTo>
                        <a:pt x="323" y="19"/>
                        <a:pt x="318" y="28"/>
                        <a:pt x="304" y="25"/>
                      </a:cubicBezTo>
                      <a:cubicBezTo>
                        <a:pt x="294" y="23"/>
                        <a:pt x="285" y="18"/>
                        <a:pt x="276" y="14"/>
                      </a:cubicBezTo>
                      <a:cubicBezTo>
                        <a:pt x="247" y="3"/>
                        <a:pt x="204" y="0"/>
                        <a:pt x="177" y="18"/>
                      </a:cubicBezTo>
                      <a:cubicBezTo>
                        <a:pt x="161" y="30"/>
                        <a:pt x="147" y="45"/>
                        <a:pt x="132" y="58"/>
                      </a:cubicBezTo>
                      <a:cubicBezTo>
                        <a:pt x="115" y="72"/>
                        <a:pt x="105" y="94"/>
                        <a:pt x="83" y="99"/>
                      </a:cubicBezTo>
                      <a:cubicBezTo>
                        <a:pt x="56" y="104"/>
                        <a:pt x="25" y="101"/>
                        <a:pt x="0" y="100"/>
                      </a:cubicBezTo>
                    </a:path>
                  </a:pathLst>
                </a:custGeom>
                <a:solidFill>
                  <a:srgbClr val="D60065"/>
                </a:solidFill>
                <a:ln>
                  <a:noFill/>
                </a:ln>
                <a:extLst>
                  <a:ext uri="{91240B29-F687-4f45-9708-019B960494DF}">
                    <a14:hiddenLine xmlns:lc="http://schemas.openxmlformats.org/drawingml/2006/lockedCanvas" xmlns="" xmlns:a14="http://schemas.microsoft.com/office/drawing/2010/main" xmlns:wps="http://schemas.microsoft.com/office/word/2010/wordprocessingShape" xmlns:wne="http://schemas.microsoft.com/office/word/2006/wordml" xmlns:wpi="http://schemas.microsoft.com/office/word/2010/wordprocessingInk" xmlns:wpg="http://schemas.microsoft.com/office/word/2010/wordprocessingGroup" xmlns:w16se="http://schemas.microsoft.com/office/word/2015/wordml/symex" xmlns:w15="http://schemas.microsoft.com/office/word/2012/wordml" xmlns:w14="http://schemas.microsoft.com/office/word/2010/wordml" xmlns:w="http://schemas.openxmlformats.org/wordprocessingml/2006/main" xmlns:w10="urn:schemas-microsoft-com:office:word" xmlns:wp="http://schemas.openxmlformats.org/drawingml/2006/wordprocessingDrawing" xmlns:wp14="http://schemas.microsoft.com/office/word/2010/wordprocessingDrawing" xmlns:v="urn:schemas-microsoft-com:vml" xmlns:m="http://schemas.openxmlformats.org/officeDocument/2006/math" xmlns:o="urn:schemas-microsoft-com:office:office" xmlns:mc="http://schemas.openxmlformats.org/markup-compatibility/2006" xmlns:cx2="http://schemas.microsoft.com/office/drawing/2015/10/21/chartex" xmlns:cx1="http://schemas.microsoft.com/office/drawing/2015/9/8/chartex" xmlns:cx="http://schemas.microsoft.com/office/drawing/2014/chartex" xmlns:wpc="http://schemas.microsoft.com/office/word/2010/wordprocessingCanvas" w="9525">
                      <a:solidFill>
                        <a:srgbClr val="000000"/>
                      </a:solidFill>
                      <a:round/>
                      <a:headEnd/>
                      <a:tailEnd/>
                    </a14:hiddenLine>
                  </a:ext>
                </a:extLst>
              </p:spPr>
              <p:txBody>
                <a:bodyPr/>
                <a:lstStyle/>
                <a:p>
                  <a:endParaRPr lang="en-US"/>
                </a:p>
              </p:txBody>
            </p:sp>
            <p:sp>
              <p:nvSpPr>
                <p:cNvPr id="52" name="Freeform 526">
                  <a:extLst>
                    <a:ext uri="{FF2B5EF4-FFF2-40B4-BE49-F238E27FC236}">
                      <a16:creationId xmlns:a16="http://schemas.microsoft.com/office/drawing/2014/main" id="{A1234161-413D-46FF-8472-EA2C49172A6C}"/>
                    </a:ext>
                  </a:extLst>
                </p:cNvPr>
                <p:cNvSpPr>
                  <a:spLocks/>
                </p:cNvSpPr>
                <p:nvPr/>
              </p:nvSpPr>
              <p:spPr bwMode="auto">
                <a:xfrm>
                  <a:off x="1588" y="259"/>
                  <a:ext cx="126" cy="90"/>
                </a:xfrm>
                <a:custGeom>
                  <a:avLst/>
                  <a:gdLst>
                    <a:gd name="T0" fmla="*/ 0 w 50"/>
                    <a:gd name="T1" fmla="*/ 48 h 34"/>
                    <a:gd name="T2" fmla="*/ 126 w 50"/>
                    <a:gd name="T3" fmla="*/ 90 h 34"/>
                    <a:gd name="T4" fmla="*/ 103 w 50"/>
                    <a:gd name="T5" fmla="*/ 0 h 34"/>
                    <a:gd name="T6" fmla="*/ 30 w 50"/>
                    <a:gd name="T7" fmla="*/ 16 h 34"/>
                    <a:gd name="T8" fmla="*/ 53 w 50"/>
                    <a:gd name="T9" fmla="*/ 45 h 3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0" h="34">
                      <a:moveTo>
                        <a:pt x="0" y="18"/>
                      </a:moveTo>
                      <a:cubicBezTo>
                        <a:pt x="16" y="23"/>
                        <a:pt x="34" y="29"/>
                        <a:pt x="50" y="34"/>
                      </a:cubicBezTo>
                      <a:cubicBezTo>
                        <a:pt x="39" y="26"/>
                        <a:pt x="35" y="12"/>
                        <a:pt x="41" y="0"/>
                      </a:cubicBezTo>
                      <a:cubicBezTo>
                        <a:pt x="33" y="5"/>
                        <a:pt x="21" y="11"/>
                        <a:pt x="12" y="6"/>
                      </a:cubicBezTo>
                      <a:cubicBezTo>
                        <a:pt x="19" y="6"/>
                        <a:pt x="23" y="10"/>
                        <a:pt x="21" y="17"/>
                      </a:cubicBezTo>
                    </a:path>
                  </a:pathLst>
                </a:custGeom>
                <a:solidFill>
                  <a:srgbClr val="D60065"/>
                </a:solidFill>
                <a:ln>
                  <a:noFill/>
                </a:ln>
                <a:extLst>
                  <a:ext uri="{91240B29-F687-4f45-9708-019B960494DF}">
                    <a14:hiddenLine xmlns:lc="http://schemas.openxmlformats.org/drawingml/2006/lockedCanvas" xmlns="" xmlns:a14="http://schemas.microsoft.com/office/drawing/2010/main" xmlns:wps="http://schemas.microsoft.com/office/word/2010/wordprocessingShape" xmlns:wne="http://schemas.microsoft.com/office/word/2006/wordml" xmlns:wpi="http://schemas.microsoft.com/office/word/2010/wordprocessingInk" xmlns:wpg="http://schemas.microsoft.com/office/word/2010/wordprocessingGroup" xmlns:w16se="http://schemas.microsoft.com/office/word/2015/wordml/symex" xmlns:w15="http://schemas.microsoft.com/office/word/2012/wordml" xmlns:w14="http://schemas.microsoft.com/office/word/2010/wordml" xmlns:w="http://schemas.openxmlformats.org/wordprocessingml/2006/main" xmlns:w10="urn:schemas-microsoft-com:office:word" xmlns:wp="http://schemas.openxmlformats.org/drawingml/2006/wordprocessingDrawing" xmlns:wp14="http://schemas.microsoft.com/office/word/2010/wordprocessingDrawing" xmlns:v="urn:schemas-microsoft-com:vml" xmlns:m="http://schemas.openxmlformats.org/officeDocument/2006/math" xmlns:o="urn:schemas-microsoft-com:office:office" xmlns:mc="http://schemas.openxmlformats.org/markup-compatibility/2006" xmlns:cx2="http://schemas.microsoft.com/office/drawing/2015/10/21/chartex" xmlns:cx1="http://schemas.microsoft.com/office/drawing/2015/9/8/chartex" xmlns:cx="http://schemas.microsoft.com/office/drawing/2014/chartex" xmlns:wpc="http://schemas.microsoft.com/office/word/2010/wordprocessingCanvas" w="9525">
                      <a:solidFill>
                        <a:srgbClr val="000000"/>
                      </a:solidFill>
                      <a:round/>
                      <a:headEnd/>
                      <a:tailEnd/>
                    </a14:hiddenLine>
                  </a:ext>
                </a:extLst>
              </p:spPr>
              <p:txBody>
                <a:bodyPr/>
                <a:lstStyle/>
                <a:p>
                  <a:endParaRPr lang="en-US"/>
                </a:p>
              </p:txBody>
            </p:sp>
            <p:sp>
              <p:nvSpPr>
                <p:cNvPr id="53" name="Freeform 527">
                  <a:extLst>
                    <a:ext uri="{FF2B5EF4-FFF2-40B4-BE49-F238E27FC236}">
                      <a16:creationId xmlns:a16="http://schemas.microsoft.com/office/drawing/2014/main" id="{22465DE4-7C21-4379-AEF9-AF0F367E0BF5}"/>
                    </a:ext>
                  </a:extLst>
                </p:cNvPr>
                <p:cNvSpPr>
                  <a:spLocks/>
                </p:cNvSpPr>
                <p:nvPr/>
              </p:nvSpPr>
              <p:spPr bwMode="auto">
                <a:xfrm>
                  <a:off x="528" y="195"/>
                  <a:ext cx="330" cy="218"/>
                </a:xfrm>
                <a:custGeom>
                  <a:avLst/>
                  <a:gdLst>
                    <a:gd name="T0" fmla="*/ 5 w 132"/>
                    <a:gd name="T1" fmla="*/ 173 h 82"/>
                    <a:gd name="T2" fmla="*/ 330 w 132"/>
                    <a:gd name="T3" fmla="*/ 93 h 82"/>
                    <a:gd name="T4" fmla="*/ 123 w 132"/>
                    <a:gd name="T5" fmla="*/ 120 h 82"/>
                    <a:gd name="T6" fmla="*/ 40 w 132"/>
                    <a:gd name="T7" fmla="*/ 218 h 82"/>
                    <a:gd name="T8" fmla="*/ 8 w 132"/>
                    <a:gd name="T9" fmla="*/ 175 h 8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32" h="82">
                      <a:moveTo>
                        <a:pt x="2" y="65"/>
                      </a:moveTo>
                      <a:cubicBezTo>
                        <a:pt x="0" y="0"/>
                        <a:pt x="97" y="50"/>
                        <a:pt x="132" y="35"/>
                      </a:cubicBezTo>
                      <a:cubicBezTo>
                        <a:pt x="103" y="52"/>
                        <a:pt x="79" y="39"/>
                        <a:pt x="49" y="45"/>
                      </a:cubicBezTo>
                      <a:cubicBezTo>
                        <a:pt x="28" y="48"/>
                        <a:pt x="9" y="60"/>
                        <a:pt x="16" y="82"/>
                      </a:cubicBezTo>
                      <a:cubicBezTo>
                        <a:pt x="9" y="81"/>
                        <a:pt x="1" y="75"/>
                        <a:pt x="3" y="66"/>
                      </a:cubicBezTo>
                    </a:path>
                  </a:pathLst>
                </a:custGeom>
                <a:solidFill>
                  <a:srgbClr val="B789B9"/>
                </a:solidFill>
                <a:ln>
                  <a:noFill/>
                </a:ln>
                <a:extLst>
                  <a:ext uri="{91240B29-F687-4f45-9708-019B960494DF}">
                    <a14:hiddenLine xmlns:lc="http://schemas.openxmlformats.org/drawingml/2006/lockedCanvas" xmlns="" xmlns:a14="http://schemas.microsoft.com/office/drawing/2010/main" xmlns:wps="http://schemas.microsoft.com/office/word/2010/wordprocessingShape" xmlns:wne="http://schemas.microsoft.com/office/word/2006/wordml" xmlns:wpi="http://schemas.microsoft.com/office/word/2010/wordprocessingInk" xmlns:wpg="http://schemas.microsoft.com/office/word/2010/wordprocessingGroup" xmlns:w16se="http://schemas.microsoft.com/office/word/2015/wordml/symex" xmlns:w15="http://schemas.microsoft.com/office/word/2012/wordml" xmlns:w14="http://schemas.microsoft.com/office/word/2010/wordml" xmlns:w="http://schemas.openxmlformats.org/wordprocessingml/2006/main" xmlns:w10="urn:schemas-microsoft-com:office:word" xmlns:wp="http://schemas.openxmlformats.org/drawingml/2006/wordprocessingDrawing" xmlns:wp14="http://schemas.microsoft.com/office/word/2010/wordprocessingDrawing" xmlns:v="urn:schemas-microsoft-com:vml" xmlns:m="http://schemas.openxmlformats.org/officeDocument/2006/math" xmlns:o="urn:schemas-microsoft-com:office:office" xmlns:mc="http://schemas.openxmlformats.org/markup-compatibility/2006" xmlns:cx2="http://schemas.microsoft.com/office/drawing/2015/10/21/chartex" xmlns:cx1="http://schemas.microsoft.com/office/drawing/2015/9/8/chartex" xmlns:cx="http://schemas.microsoft.com/office/drawing/2014/chartex" xmlns:wpc="http://schemas.microsoft.com/office/word/2010/wordprocessingCanvas" w="9525">
                      <a:solidFill>
                        <a:srgbClr val="000000"/>
                      </a:solidFill>
                      <a:round/>
                      <a:headEnd/>
                      <a:tailEnd/>
                    </a14:hiddenLine>
                  </a:ext>
                </a:extLst>
              </p:spPr>
              <p:txBody>
                <a:bodyPr/>
                <a:lstStyle/>
                <a:p>
                  <a:endParaRPr lang="en-US"/>
                </a:p>
              </p:txBody>
            </p:sp>
            <p:sp>
              <p:nvSpPr>
                <p:cNvPr id="54" name="Freeform 528">
                  <a:extLst>
                    <a:ext uri="{FF2B5EF4-FFF2-40B4-BE49-F238E27FC236}">
                      <a16:creationId xmlns:a16="http://schemas.microsoft.com/office/drawing/2014/main" id="{90BB5056-EAC3-4958-B240-329A70D10E50}"/>
                    </a:ext>
                  </a:extLst>
                </p:cNvPr>
                <p:cNvSpPr>
                  <a:spLocks/>
                </p:cNvSpPr>
                <p:nvPr/>
              </p:nvSpPr>
              <p:spPr bwMode="auto">
                <a:xfrm>
                  <a:off x="593" y="301"/>
                  <a:ext cx="363" cy="150"/>
                </a:xfrm>
                <a:custGeom>
                  <a:avLst/>
                  <a:gdLst>
                    <a:gd name="T0" fmla="*/ 23 w 145"/>
                    <a:gd name="T1" fmla="*/ 134 h 56"/>
                    <a:gd name="T2" fmla="*/ 138 w 145"/>
                    <a:gd name="T3" fmla="*/ 129 h 56"/>
                    <a:gd name="T4" fmla="*/ 240 w 145"/>
                    <a:gd name="T5" fmla="*/ 112 h 56"/>
                    <a:gd name="T6" fmla="*/ 323 w 145"/>
                    <a:gd name="T7" fmla="*/ 0 h 56"/>
                    <a:gd name="T8" fmla="*/ 175 w 145"/>
                    <a:gd name="T9" fmla="*/ 67 h 56"/>
                    <a:gd name="T10" fmla="*/ 58 w 145"/>
                    <a:gd name="T11" fmla="*/ 94 h 56"/>
                    <a:gd name="T12" fmla="*/ 0 w 145"/>
                    <a:gd name="T13" fmla="*/ 134 h 5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45" h="56">
                      <a:moveTo>
                        <a:pt x="9" y="50"/>
                      </a:moveTo>
                      <a:cubicBezTo>
                        <a:pt x="21" y="56"/>
                        <a:pt x="43" y="50"/>
                        <a:pt x="55" y="48"/>
                      </a:cubicBezTo>
                      <a:cubicBezTo>
                        <a:pt x="69" y="46"/>
                        <a:pt x="83" y="45"/>
                        <a:pt x="96" y="42"/>
                      </a:cubicBezTo>
                      <a:cubicBezTo>
                        <a:pt x="114" y="36"/>
                        <a:pt x="145" y="24"/>
                        <a:pt x="129" y="0"/>
                      </a:cubicBezTo>
                      <a:cubicBezTo>
                        <a:pt x="128" y="25"/>
                        <a:pt x="89" y="29"/>
                        <a:pt x="70" y="25"/>
                      </a:cubicBezTo>
                      <a:cubicBezTo>
                        <a:pt x="56" y="22"/>
                        <a:pt x="35" y="27"/>
                        <a:pt x="23" y="35"/>
                      </a:cubicBezTo>
                      <a:cubicBezTo>
                        <a:pt x="15" y="41"/>
                        <a:pt x="10" y="49"/>
                        <a:pt x="0" y="50"/>
                      </a:cubicBezTo>
                    </a:path>
                  </a:pathLst>
                </a:custGeom>
                <a:solidFill>
                  <a:srgbClr val="6B136A"/>
                </a:solidFill>
                <a:ln>
                  <a:noFill/>
                </a:ln>
                <a:extLst>
                  <a:ext uri="{91240B29-F687-4f45-9708-019B960494DF}">
                    <a14:hiddenLine xmlns:lc="http://schemas.openxmlformats.org/drawingml/2006/lockedCanvas" xmlns="" xmlns:a14="http://schemas.microsoft.com/office/drawing/2010/main" xmlns:wps="http://schemas.microsoft.com/office/word/2010/wordprocessingShape" xmlns:wne="http://schemas.microsoft.com/office/word/2006/wordml" xmlns:wpi="http://schemas.microsoft.com/office/word/2010/wordprocessingInk" xmlns:wpg="http://schemas.microsoft.com/office/word/2010/wordprocessingGroup" xmlns:w16se="http://schemas.microsoft.com/office/word/2015/wordml/symex" xmlns:w15="http://schemas.microsoft.com/office/word/2012/wordml" xmlns:w14="http://schemas.microsoft.com/office/word/2010/wordml" xmlns:w="http://schemas.openxmlformats.org/wordprocessingml/2006/main" xmlns:w10="urn:schemas-microsoft-com:office:word" xmlns:wp="http://schemas.openxmlformats.org/drawingml/2006/wordprocessingDrawing" xmlns:wp14="http://schemas.microsoft.com/office/word/2010/wordprocessingDrawing" xmlns:v="urn:schemas-microsoft-com:vml" xmlns:m="http://schemas.openxmlformats.org/officeDocument/2006/math" xmlns:o="urn:schemas-microsoft-com:office:office" xmlns:mc="http://schemas.openxmlformats.org/markup-compatibility/2006" xmlns:cx2="http://schemas.microsoft.com/office/drawing/2015/10/21/chartex" xmlns:cx1="http://schemas.microsoft.com/office/drawing/2015/9/8/chartex" xmlns:cx="http://schemas.microsoft.com/office/drawing/2014/chartex" xmlns:wpc="http://schemas.microsoft.com/office/word/2010/wordprocessingCanvas" w="9525">
                      <a:solidFill>
                        <a:srgbClr val="000000"/>
                      </a:solidFill>
                      <a:round/>
                      <a:headEnd/>
                      <a:tailEnd/>
                    </a14:hiddenLine>
                  </a:ext>
                </a:extLst>
              </p:spPr>
              <p:txBody>
                <a:bodyPr/>
                <a:lstStyle/>
                <a:p>
                  <a:endParaRPr lang="en-US"/>
                </a:p>
              </p:txBody>
            </p:sp>
            <p:sp>
              <p:nvSpPr>
                <p:cNvPr id="55" name="Freeform 529">
                  <a:extLst>
                    <a:ext uri="{FF2B5EF4-FFF2-40B4-BE49-F238E27FC236}">
                      <a16:creationId xmlns:a16="http://schemas.microsoft.com/office/drawing/2014/main" id="{2BCC3C47-9A8B-4DCC-AED0-A6431BF6AFB4}"/>
                    </a:ext>
                  </a:extLst>
                </p:cNvPr>
                <p:cNvSpPr>
                  <a:spLocks/>
                </p:cNvSpPr>
                <p:nvPr/>
              </p:nvSpPr>
              <p:spPr bwMode="auto">
                <a:xfrm>
                  <a:off x="538" y="272"/>
                  <a:ext cx="130" cy="99"/>
                </a:xfrm>
                <a:custGeom>
                  <a:avLst/>
                  <a:gdLst>
                    <a:gd name="T0" fmla="*/ 8 w 52"/>
                    <a:gd name="T1" fmla="*/ 94 h 37"/>
                    <a:gd name="T2" fmla="*/ 35 w 52"/>
                    <a:gd name="T3" fmla="*/ 21 h 37"/>
                    <a:gd name="T4" fmla="*/ 130 w 52"/>
                    <a:gd name="T5" fmla="*/ 19 h 37"/>
                    <a:gd name="T6" fmla="*/ 8 w 52"/>
                    <a:gd name="T7" fmla="*/ 99 h 37"/>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52" h="37">
                      <a:moveTo>
                        <a:pt x="3" y="35"/>
                      </a:moveTo>
                      <a:cubicBezTo>
                        <a:pt x="0" y="25"/>
                        <a:pt x="5" y="13"/>
                        <a:pt x="14" y="8"/>
                      </a:cubicBezTo>
                      <a:cubicBezTo>
                        <a:pt x="25" y="2"/>
                        <a:pt x="41" y="1"/>
                        <a:pt x="52" y="7"/>
                      </a:cubicBezTo>
                      <a:cubicBezTo>
                        <a:pt x="33" y="0"/>
                        <a:pt x="6" y="17"/>
                        <a:pt x="3" y="37"/>
                      </a:cubicBezTo>
                    </a:path>
                  </a:pathLst>
                </a:custGeom>
                <a:solidFill>
                  <a:srgbClr val="E7DAEA"/>
                </a:solidFill>
                <a:ln>
                  <a:noFill/>
                </a:ln>
                <a:extLst>
                  <a:ext uri="{91240B29-F687-4f45-9708-019B960494DF}">
                    <a14:hiddenLine xmlns:lc="http://schemas.openxmlformats.org/drawingml/2006/lockedCanvas" xmlns="" xmlns:a14="http://schemas.microsoft.com/office/drawing/2010/main" xmlns:wps="http://schemas.microsoft.com/office/word/2010/wordprocessingShape" xmlns:wne="http://schemas.microsoft.com/office/word/2006/wordml" xmlns:wpi="http://schemas.microsoft.com/office/word/2010/wordprocessingInk" xmlns:wpg="http://schemas.microsoft.com/office/word/2010/wordprocessingGroup" xmlns:w16se="http://schemas.microsoft.com/office/word/2015/wordml/symex" xmlns:w15="http://schemas.microsoft.com/office/word/2012/wordml" xmlns:w14="http://schemas.microsoft.com/office/word/2010/wordml" xmlns:w="http://schemas.openxmlformats.org/wordprocessingml/2006/main" xmlns:w10="urn:schemas-microsoft-com:office:word" xmlns:wp="http://schemas.openxmlformats.org/drawingml/2006/wordprocessingDrawing" xmlns:wp14="http://schemas.microsoft.com/office/word/2010/wordprocessingDrawing" xmlns:v="urn:schemas-microsoft-com:vml" xmlns:m="http://schemas.openxmlformats.org/officeDocument/2006/math" xmlns:o="urn:schemas-microsoft-com:office:office" xmlns:mc="http://schemas.openxmlformats.org/markup-compatibility/2006" xmlns:cx2="http://schemas.microsoft.com/office/drawing/2015/10/21/chartex" xmlns:cx1="http://schemas.microsoft.com/office/drawing/2015/9/8/chartex" xmlns:cx="http://schemas.microsoft.com/office/drawing/2014/chartex" xmlns:wpc="http://schemas.microsoft.com/office/word/2010/wordprocessingCanvas" w="9525">
                      <a:solidFill>
                        <a:srgbClr val="000000"/>
                      </a:solidFill>
                      <a:round/>
                      <a:headEnd/>
                      <a:tailEnd/>
                    </a14:hiddenLine>
                  </a:ext>
                </a:extLst>
              </p:spPr>
              <p:txBody>
                <a:bodyPr/>
                <a:lstStyle/>
                <a:p>
                  <a:endParaRPr lang="en-US"/>
                </a:p>
              </p:txBody>
            </p:sp>
            <p:sp>
              <p:nvSpPr>
                <p:cNvPr id="56" name="Freeform 530">
                  <a:extLst>
                    <a:ext uri="{FF2B5EF4-FFF2-40B4-BE49-F238E27FC236}">
                      <a16:creationId xmlns:a16="http://schemas.microsoft.com/office/drawing/2014/main" id="{134B3C37-899E-4AAF-B096-D8560C1FF14B}"/>
                    </a:ext>
                  </a:extLst>
                </p:cNvPr>
                <p:cNvSpPr>
                  <a:spLocks/>
                </p:cNvSpPr>
                <p:nvPr/>
              </p:nvSpPr>
              <p:spPr bwMode="auto">
                <a:xfrm>
                  <a:off x="281" y="139"/>
                  <a:ext cx="1090" cy="397"/>
                </a:xfrm>
                <a:custGeom>
                  <a:avLst/>
                  <a:gdLst>
                    <a:gd name="T0" fmla="*/ 0 w 436"/>
                    <a:gd name="T1" fmla="*/ 53 h 149"/>
                    <a:gd name="T2" fmla="*/ 193 w 436"/>
                    <a:gd name="T3" fmla="*/ 61 h 149"/>
                    <a:gd name="T4" fmla="*/ 468 w 436"/>
                    <a:gd name="T5" fmla="*/ 13 h 149"/>
                    <a:gd name="T6" fmla="*/ 858 w 436"/>
                    <a:gd name="T7" fmla="*/ 61 h 149"/>
                    <a:gd name="T8" fmla="*/ 1090 w 436"/>
                    <a:gd name="T9" fmla="*/ 0 h 149"/>
                    <a:gd name="T10" fmla="*/ 838 w 436"/>
                    <a:gd name="T11" fmla="*/ 101 h 149"/>
                    <a:gd name="T12" fmla="*/ 383 w 436"/>
                    <a:gd name="T13" fmla="*/ 61 h 149"/>
                    <a:gd name="T14" fmla="*/ 153 w 436"/>
                    <a:gd name="T15" fmla="*/ 189 h 149"/>
                    <a:gd name="T16" fmla="*/ 45 w 436"/>
                    <a:gd name="T17" fmla="*/ 397 h 149"/>
                    <a:gd name="T18" fmla="*/ 125 w 436"/>
                    <a:gd name="T19" fmla="*/ 213 h 149"/>
                    <a:gd name="T20" fmla="*/ 0 w 436"/>
                    <a:gd name="T21" fmla="*/ 53 h 14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436" h="149">
                      <a:moveTo>
                        <a:pt x="0" y="20"/>
                      </a:moveTo>
                      <a:cubicBezTo>
                        <a:pt x="25" y="32"/>
                        <a:pt x="53" y="32"/>
                        <a:pt x="77" y="23"/>
                      </a:cubicBezTo>
                      <a:cubicBezTo>
                        <a:pt x="101" y="14"/>
                        <a:pt x="128" y="3"/>
                        <a:pt x="187" y="5"/>
                      </a:cubicBezTo>
                      <a:cubicBezTo>
                        <a:pt x="246" y="7"/>
                        <a:pt x="293" y="23"/>
                        <a:pt x="343" y="23"/>
                      </a:cubicBezTo>
                      <a:cubicBezTo>
                        <a:pt x="393" y="23"/>
                        <a:pt x="427" y="10"/>
                        <a:pt x="436" y="0"/>
                      </a:cubicBezTo>
                      <a:cubicBezTo>
                        <a:pt x="422" y="20"/>
                        <a:pt x="367" y="38"/>
                        <a:pt x="335" y="38"/>
                      </a:cubicBezTo>
                      <a:cubicBezTo>
                        <a:pt x="303" y="38"/>
                        <a:pt x="202" y="14"/>
                        <a:pt x="153" y="23"/>
                      </a:cubicBezTo>
                      <a:cubicBezTo>
                        <a:pt x="104" y="32"/>
                        <a:pt x="64" y="33"/>
                        <a:pt x="61" y="71"/>
                      </a:cubicBezTo>
                      <a:cubicBezTo>
                        <a:pt x="58" y="109"/>
                        <a:pt x="42" y="134"/>
                        <a:pt x="18" y="149"/>
                      </a:cubicBezTo>
                      <a:cubicBezTo>
                        <a:pt x="37" y="122"/>
                        <a:pt x="55" y="110"/>
                        <a:pt x="50" y="80"/>
                      </a:cubicBezTo>
                      <a:cubicBezTo>
                        <a:pt x="45" y="50"/>
                        <a:pt x="10" y="30"/>
                        <a:pt x="0" y="20"/>
                      </a:cubicBezTo>
                      <a:close/>
                    </a:path>
                  </a:pathLst>
                </a:custGeom>
                <a:solidFill>
                  <a:srgbClr val="F6BFCD"/>
                </a:solidFill>
                <a:ln>
                  <a:noFill/>
                </a:ln>
                <a:extLst>
                  <a:ext uri="{91240B29-F687-4f45-9708-019B960494DF}">
                    <a14:hiddenLine xmlns:lc="http://schemas.openxmlformats.org/drawingml/2006/lockedCanvas" xmlns="" xmlns:a14="http://schemas.microsoft.com/office/drawing/2010/main" xmlns:wps="http://schemas.microsoft.com/office/word/2010/wordprocessingShape" xmlns:wne="http://schemas.microsoft.com/office/word/2006/wordml" xmlns:wpi="http://schemas.microsoft.com/office/word/2010/wordprocessingInk" xmlns:wpg="http://schemas.microsoft.com/office/word/2010/wordprocessingGroup" xmlns:w16se="http://schemas.microsoft.com/office/word/2015/wordml/symex" xmlns:w15="http://schemas.microsoft.com/office/word/2012/wordml" xmlns:w14="http://schemas.microsoft.com/office/word/2010/wordml" xmlns:w="http://schemas.openxmlformats.org/wordprocessingml/2006/main" xmlns:w10="urn:schemas-microsoft-com:office:word" xmlns:wp="http://schemas.openxmlformats.org/drawingml/2006/wordprocessingDrawing" xmlns:wp14="http://schemas.microsoft.com/office/word/2010/wordprocessingDrawing" xmlns:v="urn:schemas-microsoft-com:vml" xmlns:m="http://schemas.openxmlformats.org/officeDocument/2006/math" xmlns:o="urn:schemas-microsoft-com:office:office" xmlns:mc="http://schemas.openxmlformats.org/markup-compatibility/2006" xmlns:cx2="http://schemas.microsoft.com/office/drawing/2015/10/21/chartex" xmlns:cx1="http://schemas.microsoft.com/office/drawing/2015/9/8/chartex" xmlns:cx="http://schemas.microsoft.com/office/drawing/2014/chartex" xmlns:wpc="http://schemas.microsoft.com/office/word/2010/wordprocessingCanvas" w="9525">
                      <a:solidFill>
                        <a:srgbClr val="000000"/>
                      </a:solidFill>
                      <a:round/>
                      <a:headEnd/>
                      <a:tailEnd/>
                    </a14:hiddenLine>
                  </a:ext>
                </a:extLst>
              </p:spPr>
              <p:txBody>
                <a:bodyPr/>
                <a:lstStyle/>
                <a:p>
                  <a:endParaRPr lang="en-US"/>
                </a:p>
              </p:txBody>
            </p:sp>
            <p:sp>
              <p:nvSpPr>
                <p:cNvPr id="57" name="Freeform 531">
                  <a:extLst>
                    <a:ext uri="{FF2B5EF4-FFF2-40B4-BE49-F238E27FC236}">
                      <a16:creationId xmlns:a16="http://schemas.microsoft.com/office/drawing/2014/main" id="{6D7B837B-4D2D-4D5C-A864-3A54FADCEE01}"/>
                    </a:ext>
                  </a:extLst>
                </p:cNvPr>
                <p:cNvSpPr>
                  <a:spLocks/>
                </p:cNvSpPr>
                <p:nvPr/>
              </p:nvSpPr>
              <p:spPr bwMode="auto">
                <a:xfrm>
                  <a:off x="373" y="163"/>
                  <a:ext cx="360" cy="162"/>
                </a:xfrm>
                <a:custGeom>
                  <a:avLst/>
                  <a:gdLst>
                    <a:gd name="T0" fmla="*/ 0 w 144"/>
                    <a:gd name="T1" fmla="*/ 82 h 61"/>
                    <a:gd name="T2" fmla="*/ 43 w 144"/>
                    <a:gd name="T3" fmla="*/ 138 h 61"/>
                    <a:gd name="T4" fmla="*/ 108 w 144"/>
                    <a:gd name="T5" fmla="*/ 64 h 61"/>
                    <a:gd name="T6" fmla="*/ 360 w 144"/>
                    <a:gd name="T7" fmla="*/ 13 h 61"/>
                    <a:gd name="T8" fmla="*/ 90 w 144"/>
                    <a:gd name="T9" fmla="*/ 50 h 61"/>
                    <a:gd name="T10" fmla="*/ 0 w 144"/>
                    <a:gd name="T11" fmla="*/ 82 h 61"/>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4" h="61">
                      <a:moveTo>
                        <a:pt x="0" y="31"/>
                      </a:moveTo>
                      <a:cubicBezTo>
                        <a:pt x="11" y="35"/>
                        <a:pt x="17" y="43"/>
                        <a:pt x="17" y="52"/>
                      </a:cubicBezTo>
                      <a:cubicBezTo>
                        <a:pt x="17" y="61"/>
                        <a:pt x="20" y="33"/>
                        <a:pt x="43" y="24"/>
                      </a:cubicBezTo>
                      <a:cubicBezTo>
                        <a:pt x="66" y="15"/>
                        <a:pt x="108" y="6"/>
                        <a:pt x="144" y="5"/>
                      </a:cubicBezTo>
                      <a:cubicBezTo>
                        <a:pt x="121" y="0"/>
                        <a:pt x="62" y="8"/>
                        <a:pt x="36" y="19"/>
                      </a:cubicBezTo>
                      <a:cubicBezTo>
                        <a:pt x="10" y="30"/>
                        <a:pt x="12" y="33"/>
                        <a:pt x="0" y="31"/>
                      </a:cubicBezTo>
                      <a:close/>
                    </a:path>
                  </a:pathLst>
                </a:custGeom>
                <a:solidFill>
                  <a:srgbClr val="FFFFFF"/>
                </a:solidFill>
                <a:ln>
                  <a:noFill/>
                </a:ln>
                <a:extLst>
                  <a:ext uri="{91240B29-F687-4f45-9708-019B960494DF}">
                    <a14:hiddenLine xmlns:lc="http://schemas.openxmlformats.org/drawingml/2006/lockedCanvas" xmlns="" xmlns:a14="http://schemas.microsoft.com/office/drawing/2010/main" xmlns:wps="http://schemas.microsoft.com/office/word/2010/wordprocessingShape" xmlns:wne="http://schemas.microsoft.com/office/word/2006/wordml" xmlns:wpi="http://schemas.microsoft.com/office/word/2010/wordprocessingInk" xmlns:wpg="http://schemas.microsoft.com/office/word/2010/wordprocessingGroup" xmlns:w16se="http://schemas.microsoft.com/office/word/2015/wordml/symex" xmlns:w15="http://schemas.microsoft.com/office/word/2012/wordml" xmlns:w14="http://schemas.microsoft.com/office/word/2010/wordml" xmlns:w="http://schemas.openxmlformats.org/wordprocessingml/2006/main" xmlns:w10="urn:schemas-microsoft-com:office:word" xmlns:wp="http://schemas.openxmlformats.org/drawingml/2006/wordprocessingDrawing" xmlns:wp14="http://schemas.microsoft.com/office/word/2010/wordprocessingDrawing" xmlns:v="urn:schemas-microsoft-com:vml" xmlns:m="http://schemas.openxmlformats.org/officeDocument/2006/math" xmlns:o="urn:schemas-microsoft-com:office:office" xmlns:mc="http://schemas.openxmlformats.org/markup-compatibility/2006" xmlns:cx2="http://schemas.microsoft.com/office/drawing/2015/10/21/chartex" xmlns:cx1="http://schemas.microsoft.com/office/drawing/2015/9/8/chartex" xmlns:cx="http://schemas.microsoft.com/office/drawing/2014/chartex" xmlns:wpc="http://schemas.microsoft.com/office/word/2010/wordprocessingCanvas" w="9525">
                      <a:solidFill>
                        <a:srgbClr val="000000"/>
                      </a:solidFill>
                      <a:round/>
                      <a:headEnd/>
                      <a:tailEnd/>
                    </a14:hiddenLine>
                  </a:ext>
                </a:extLst>
              </p:spPr>
              <p:txBody>
                <a:bodyPr/>
                <a:lstStyle/>
                <a:p>
                  <a:endParaRPr lang="en-US"/>
                </a:p>
              </p:txBody>
            </p:sp>
            <p:sp>
              <p:nvSpPr>
                <p:cNvPr id="58" name="Freeform 532">
                  <a:extLst>
                    <a:ext uri="{FF2B5EF4-FFF2-40B4-BE49-F238E27FC236}">
                      <a16:creationId xmlns:a16="http://schemas.microsoft.com/office/drawing/2014/main" id="{CB65C51B-4DE3-4679-8A87-418D98061429}"/>
                    </a:ext>
                  </a:extLst>
                </p:cNvPr>
                <p:cNvSpPr>
                  <a:spLocks/>
                </p:cNvSpPr>
                <p:nvPr/>
              </p:nvSpPr>
              <p:spPr bwMode="auto">
                <a:xfrm>
                  <a:off x="673" y="429"/>
                  <a:ext cx="328" cy="254"/>
                </a:xfrm>
                <a:custGeom>
                  <a:avLst/>
                  <a:gdLst>
                    <a:gd name="T0" fmla="*/ 0 w 131"/>
                    <a:gd name="T1" fmla="*/ 168 h 95"/>
                    <a:gd name="T2" fmla="*/ 28 w 131"/>
                    <a:gd name="T3" fmla="*/ 249 h 95"/>
                    <a:gd name="T4" fmla="*/ 85 w 131"/>
                    <a:gd name="T5" fmla="*/ 254 h 95"/>
                    <a:gd name="T6" fmla="*/ 193 w 131"/>
                    <a:gd name="T7" fmla="*/ 155 h 95"/>
                    <a:gd name="T8" fmla="*/ 263 w 131"/>
                    <a:gd name="T9" fmla="*/ 99 h 95"/>
                    <a:gd name="T10" fmla="*/ 328 w 131"/>
                    <a:gd name="T11" fmla="*/ 0 h 95"/>
                    <a:gd name="T12" fmla="*/ 150 w 131"/>
                    <a:gd name="T13" fmla="*/ 131 h 95"/>
                    <a:gd name="T14" fmla="*/ 113 w 131"/>
                    <a:gd name="T15" fmla="*/ 147 h 95"/>
                    <a:gd name="T16" fmla="*/ 68 w 131"/>
                    <a:gd name="T17" fmla="*/ 182 h 95"/>
                    <a:gd name="T18" fmla="*/ 3 w 131"/>
                    <a:gd name="T19" fmla="*/ 176 h 9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31" h="95">
                      <a:moveTo>
                        <a:pt x="0" y="63"/>
                      </a:moveTo>
                      <a:cubicBezTo>
                        <a:pt x="2" y="75"/>
                        <a:pt x="12" y="80"/>
                        <a:pt x="11" y="93"/>
                      </a:cubicBezTo>
                      <a:cubicBezTo>
                        <a:pt x="18" y="86"/>
                        <a:pt x="29" y="87"/>
                        <a:pt x="34" y="95"/>
                      </a:cubicBezTo>
                      <a:cubicBezTo>
                        <a:pt x="21" y="78"/>
                        <a:pt x="68" y="62"/>
                        <a:pt x="77" y="58"/>
                      </a:cubicBezTo>
                      <a:cubicBezTo>
                        <a:pt x="89" y="53"/>
                        <a:pt x="96" y="46"/>
                        <a:pt x="105" y="37"/>
                      </a:cubicBezTo>
                      <a:cubicBezTo>
                        <a:pt x="116" y="26"/>
                        <a:pt x="121" y="10"/>
                        <a:pt x="131" y="0"/>
                      </a:cubicBezTo>
                      <a:cubicBezTo>
                        <a:pt x="114" y="26"/>
                        <a:pt x="89" y="40"/>
                        <a:pt x="60" y="49"/>
                      </a:cubicBezTo>
                      <a:cubicBezTo>
                        <a:pt x="55" y="51"/>
                        <a:pt x="50" y="53"/>
                        <a:pt x="45" y="55"/>
                      </a:cubicBezTo>
                      <a:cubicBezTo>
                        <a:pt x="36" y="58"/>
                        <a:pt x="34" y="62"/>
                        <a:pt x="27" y="68"/>
                      </a:cubicBezTo>
                      <a:cubicBezTo>
                        <a:pt x="17" y="79"/>
                        <a:pt x="12" y="69"/>
                        <a:pt x="1" y="66"/>
                      </a:cubicBezTo>
                    </a:path>
                  </a:pathLst>
                </a:custGeom>
                <a:solidFill>
                  <a:srgbClr val="B90058"/>
                </a:solidFill>
                <a:ln>
                  <a:noFill/>
                </a:ln>
                <a:extLst>
                  <a:ext uri="{91240B29-F687-4f45-9708-019B960494DF}">
                    <a14:hiddenLine xmlns:lc="http://schemas.openxmlformats.org/drawingml/2006/lockedCanvas" xmlns="" xmlns:a14="http://schemas.microsoft.com/office/drawing/2010/main" xmlns:wps="http://schemas.microsoft.com/office/word/2010/wordprocessingShape" xmlns:wne="http://schemas.microsoft.com/office/word/2006/wordml" xmlns:wpi="http://schemas.microsoft.com/office/word/2010/wordprocessingInk" xmlns:wpg="http://schemas.microsoft.com/office/word/2010/wordprocessingGroup" xmlns:w16se="http://schemas.microsoft.com/office/word/2015/wordml/symex" xmlns:w15="http://schemas.microsoft.com/office/word/2012/wordml" xmlns:w14="http://schemas.microsoft.com/office/word/2010/wordml" xmlns:w="http://schemas.openxmlformats.org/wordprocessingml/2006/main" xmlns:w10="urn:schemas-microsoft-com:office:word" xmlns:wp="http://schemas.openxmlformats.org/drawingml/2006/wordprocessingDrawing" xmlns:wp14="http://schemas.microsoft.com/office/word/2010/wordprocessingDrawing" xmlns:v="urn:schemas-microsoft-com:vml" xmlns:m="http://schemas.openxmlformats.org/officeDocument/2006/math" xmlns:o="urn:schemas-microsoft-com:office:office" xmlns:mc="http://schemas.openxmlformats.org/markup-compatibility/2006" xmlns:cx2="http://schemas.microsoft.com/office/drawing/2015/10/21/chartex" xmlns:cx1="http://schemas.microsoft.com/office/drawing/2015/9/8/chartex" xmlns:cx="http://schemas.microsoft.com/office/drawing/2014/chartex" xmlns:wpc="http://schemas.microsoft.com/office/word/2010/wordprocessingCanvas" w="9525">
                      <a:solidFill>
                        <a:srgbClr val="000000"/>
                      </a:solidFill>
                      <a:round/>
                      <a:headEnd/>
                      <a:tailEnd/>
                    </a14:hiddenLine>
                  </a:ext>
                </a:extLst>
              </p:spPr>
              <p:txBody>
                <a:bodyPr/>
                <a:lstStyle/>
                <a:p>
                  <a:endParaRPr lang="en-US"/>
                </a:p>
              </p:txBody>
            </p:sp>
            <p:sp>
              <p:nvSpPr>
                <p:cNvPr id="59" name="Freeform 533">
                  <a:extLst>
                    <a:ext uri="{FF2B5EF4-FFF2-40B4-BE49-F238E27FC236}">
                      <a16:creationId xmlns:a16="http://schemas.microsoft.com/office/drawing/2014/main" id="{50BD04DA-FA6A-46D2-B7B2-9C0F22851E0B}"/>
                    </a:ext>
                  </a:extLst>
                </p:cNvPr>
                <p:cNvSpPr>
                  <a:spLocks/>
                </p:cNvSpPr>
                <p:nvPr/>
              </p:nvSpPr>
              <p:spPr bwMode="auto">
                <a:xfrm>
                  <a:off x="1206" y="331"/>
                  <a:ext cx="162" cy="112"/>
                </a:xfrm>
                <a:custGeom>
                  <a:avLst/>
                  <a:gdLst>
                    <a:gd name="T0" fmla="*/ 0 w 65"/>
                    <a:gd name="T1" fmla="*/ 0 h 42"/>
                    <a:gd name="T2" fmla="*/ 92 w 65"/>
                    <a:gd name="T3" fmla="*/ 40 h 42"/>
                    <a:gd name="T4" fmla="*/ 150 w 65"/>
                    <a:gd name="T5" fmla="*/ 112 h 42"/>
                    <a:gd name="T6" fmla="*/ 162 w 65"/>
                    <a:gd name="T7" fmla="*/ 48 h 42"/>
                    <a:gd name="T8" fmla="*/ 122 w 65"/>
                    <a:gd name="T9" fmla="*/ 43 h 42"/>
                    <a:gd name="T10" fmla="*/ 35 w 65"/>
                    <a:gd name="T11" fmla="*/ 11 h 4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65" h="42">
                      <a:moveTo>
                        <a:pt x="0" y="0"/>
                      </a:moveTo>
                      <a:cubicBezTo>
                        <a:pt x="14" y="4"/>
                        <a:pt x="24" y="6"/>
                        <a:pt x="37" y="15"/>
                      </a:cubicBezTo>
                      <a:cubicBezTo>
                        <a:pt x="45" y="21"/>
                        <a:pt x="59" y="31"/>
                        <a:pt x="60" y="42"/>
                      </a:cubicBezTo>
                      <a:cubicBezTo>
                        <a:pt x="57" y="34"/>
                        <a:pt x="63" y="25"/>
                        <a:pt x="65" y="18"/>
                      </a:cubicBezTo>
                      <a:cubicBezTo>
                        <a:pt x="61" y="23"/>
                        <a:pt x="54" y="19"/>
                        <a:pt x="49" y="16"/>
                      </a:cubicBezTo>
                      <a:cubicBezTo>
                        <a:pt x="37" y="10"/>
                        <a:pt x="27" y="5"/>
                        <a:pt x="14" y="4"/>
                      </a:cubicBezTo>
                    </a:path>
                  </a:pathLst>
                </a:custGeom>
                <a:solidFill>
                  <a:srgbClr val="B90058"/>
                </a:solidFill>
                <a:ln>
                  <a:noFill/>
                </a:ln>
                <a:extLst>
                  <a:ext uri="{91240B29-F687-4f45-9708-019B960494DF}">
                    <a14:hiddenLine xmlns:lc="http://schemas.openxmlformats.org/drawingml/2006/lockedCanvas" xmlns="" xmlns:a14="http://schemas.microsoft.com/office/drawing/2010/main" xmlns:wps="http://schemas.microsoft.com/office/word/2010/wordprocessingShape" xmlns:wne="http://schemas.microsoft.com/office/word/2006/wordml" xmlns:wpi="http://schemas.microsoft.com/office/word/2010/wordprocessingInk" xmlns:wpg="http://schemas.microsoft.com/office/word/2010/wordprocessingGroup" xmlns:w16se="http://schemas.microsoft.com/office/word/2015/wordml/symex" xmlns:w15="http://schemas.microsoft.com/office/word/2012/wordml" xmlns:w14="http://schemas.microsoft.com/office/word/2010/wordml" xmlns:w="http://schemas.openxmlformats.org/wordprocessingml/2006/main" xmlns:w10="urn:schemas-microsoft-com:office:word" xmlns:wp="http://schemas.openxmlformats.org/drawingml/2006/wordprocessingDrawing" xmlns:wp14="http://schemas.microsoft.com/office/word/2010/wordprocessingDrawing" xmlns:v="urn:schemas-microsoft-com:vml" xmlns:m="http://schemas.openxmlformats.org/officeDocument/2006/math" xmlns:o="urn:schemas-microsoft-com:office:office" xmlns:mc="http://schemas.openxmlformats.org/markup-compatibility/2006" xmlns:cx2="http://schemas.microsoft.com/office/drawing/2015/10/21/chartex" xmlns:cx1="http://schemas.microsoft.com/office/drawing/2015/9/8/chartex" xmlns:cx="http://schemas.microsoft.com/office/drawing/2014/chartex" xmlns:wpc="http://schemas.microsoft.com/office/word/2010/wordprocessingCanvas" w="9525">
                      <a:solidFill>
                        <a:srgbClr val="000000"/>
                      </a:solidFill>
                      <a:round/>
                      <a:headEnd/>
                      <a:tailEnd/>
                    </a14:hiddenLine>
                  </a:ext>
                </a:extLst>
              </p:spPr>
              <p:txBody>
                <a:bodyPr/>
                <a:lstStyle/>
                <a:p>
                  <a:endParaRPr lang="en-US"/>
                </a:p>
              </p:txBody>
            </p:sp>
            <p:sp>
              <p:nvSpPr>
                <p:cNvPr id="60" name="Freeform 534">
                  <a:extLst>
                    <a:ext uri="{FF2B5EF4-FFF2-40B4-BE49-F238E27FC236}">
                      <a16:creationId xmlns:a16="http://schemas.microsoft.com/office/drawing/2014/main" id="{17E4EF82-7AF5-45A6-9123-4C4EDE58FB4F}"/>
                    </a:ext>
                  </a:extLst>
                </p:cNvPr>
                <p:cNvSpPr>
                  <a:spLocks/>
                </p:cNvSpPr>
                <p:nvPr/>
              </p:nvSpPr>
              <p:spPr bwMode="auto">
                <a:xfrm>
                  <a:off x="163" y="80"/>
                  <a:ext cx="1721" cy="688"/>
                </a:xfrm>
                <a:custGeom>
                  <a:avLst/>
                  <a:gdLst>
                    <a:gd name="T0" fmla="*/ 1561 w 688"/>
                    <a:gd name="T1" fmla="*/ 227 h 258"/>
                    <a:gd name="T2" fmla="*/ 1698 w 688"/>
                    <a:gd name="T3" fmla="*/ 45 h 258"/>
                    <a:gd name="T4" fmla="*/ 1336 w 688"/>
                    <a:gd name="T5" fmla="*/ 168 h 258"/>
                    <a:gd name="T6" fmla="*/ 1246 w 688"/>
                    <a:gd name="T7" fmla="*/ 0 h 258"/>
                    <a:gd name="T8" fmla="*/ 795 w 688"/>
                    <a:gd name="T9" fmla="*/ 77 h 258"/>
                    <a:gd name="T10" fmla="*/ 320 w 688"/>
                    <a:gd name="T11" fmla="*/ 91 h 258"/>
                    <a:gd name="T12" fmla="*/ 10 w 688"/>
                    <a:gd name="T13" fmla="*/ 29 h 258"/>
                    <a:gd name="T14" fmla="*/ 228 w 688"/>
                    <a:gd name="T15" fmla="*/ 293 h 258"/>
                    <a:gd name="T16" fmla="*/ 0 w 688"/>
                    <a:gd name="T17" fmla="*/ 560 h 258"/>
                    <a:gd name="T18" fmla="*/ 318 w 688"/>
                    <a:gd name="T19" fmla="*/ 453 h 258"/>
                    <a:gd name="T20" fmla="*/ 533 w 688"/>
                    <a:gd name="T21" fmla="*/ 688 h 258"/>
                    <a:gd name="T22" fmla="*/ 568 w 688"/>
                    <a:gd name="T23" fmla="*/ 624 h 258"/>
                    <a:gd name="T24" fmla="*/ 623 w 688"/>
                    <a:gd name="T25" fmla="*/ 648 h 258"/>
                    <a:gd name="T26" fmla="*/ 675 w 688"/>
                    <a:gd name="T27" fmla="*/ 544 h 258"/>
                    <a:gd name="T28" fmla="*/ 941 w 688"/>
                    <a:gd name="T29" fmla="*/ 296 h 258"/>
                    <a:gd name="T30" fmla="*/ 1203 w 688"/>
                    <a:gd name="T31" fmla="*/ 483 h 258"/>
                    <a:gd name="T32" fmla="*/ 1391 w 688"/>
                    <a:gd name="T33" fmla="*/ 240 h 258"/>
                    <a:gd name="T34" fmla="*/ 1721 w 688"/>
                    <a:gd name="T35" fmla="*/ 307 h 258"/>
                    <a:gd name="T36" fmla="*/ 1561 w 688"/>
                    <a:gd name="T37" fmla="*/ 227 h 25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688" h="258">
                      <a:moveTo>
                        <a:pt x="624" y="85"/>
                      </a:moveTo>
                      <a:cubicBezTo>
                        <a:pt x="618" y="65"/>
                        <a:pt x="645" y="51"/>
                        <a:pt x="679" y="17"/>
                      </a:cubicBezTo>
                      <a:cubicBezTo>
                        <a:pt x="637" y="58"/>
                        <a:pt x="563" y="69"/>
                        <a:pt x="534" y="63"/>
                      </a:cubicBezTo>
                      <a:cubicBezTo>
                        <a:pt x="505" y="58"/>
                        <a:pt x="484" y="28"/>
                        <a:pt x="498" y="0"/>
                      </a:cubicBezTo>
                      <a:cubicBezTo>
                        <a:pt x="454" y="48"/>
                        <a:pt x="387" y="41"/>
                        <a:pt x="318" y="29"/>
                      </a:cubicBezTo>
                      <a:cubicBezTo>
                        <a:pt x="248" y="16"/>
                        <a:pt x="159" y="21"/>
                        <a:pt x="128" y="34"/>
                      </a:cubicBezTo>
                      <a:cubicBezTo>
                        <a:pt x="91" y="50"/>
                        <a:pt x="43" y="41"/>
                        <a:pt x="4" y="11"/>
                      </a:cubicBezTo>
                      <a:cubicBezTo>
                        <a:pt x="31" y="49"/>
                        <a:pt x="91" y="80"/>
                        <a:pt x="91" y="110"/>
                      </a:cubicBezTo>
                      <a:cubicBezTo>
                        <a:pt x="90" y="154"/>
                        <a:pt x="21" y="200"/>
                        <a:pt x="0" y="210"/>
                      </a:cubicBezTo>
                      <a:cubicBezTo>
                        <a:pt x="38" y="200"/>
                        <a:pt x="86" y="165"/>
                        <a:pt x="127" y="170"/>
                      </a:cubicBezTo>
                      <a:cubicBezTo>
                        <a:pt x="173" y="174"/>
                        <a:pt x="209" y="214"/>
                        <a:pt x="213" y="258"/>
                      </a:cubicBezTo>
                      <a:cubicBezTo>
                        <a:pt x="217" y="248"/>
                        <a:pt x="222" y="241"/>
                        <a:pt x="227" y="234"/>
                      </a:cubicBezTo>
                      <a:cubicBezTo>
                        <a:pt x="233" y="226"/>
                        <a:pt x="245" y="224"/>
                        <a:pt x="249" y="243"/>
                      </a:cubicBezTo>
                      <a:cubicBezTo>
                        <a:pt x="245" y="221"/>
                        <a:pt x="263" y="205"/>
                        <a:pt x="270" y="204"/>
                      </a:cubicBezTo>
                      <a:cubicBezTo>
                        <a:pt x="316" y="195"/>
                        <a:pt x="337" y="132"/>
                        <a:pt x="376" y="111"/>
                      </a:cubicBezTo>
                      <a:cubicBezTo>
                        <a:pt x="416" y="90"/>
                        <a:pt x="489" y="129"/>
                        <a:pt x="481" y="181"/>
                      </a:cubicBezTo>
                      <a:cubicBezTo>
                        <a:pt x="487" y="105"/>
                        <a:pt x="497" y="82"/>
                        <a:pt x="556" y="90"/>
                      </a:cubicBezTo>
                      <a:cubicBezTo>
                        <a:pt x="598" y="96"/>
                        <a:pt x="660" y="129"/>
                        <a:pt x="688" y="115"/>
                      </a:cubicBezTo>
                      <a:cubicBezTo>
                        <a:pt x="671" y="119"/>
                        <a:pt x="632" y="108"/>
                        <a:pt x="624" y="85"/>
                      </a:cubicBezTo>
                      <a:close/>
                    </a:path>
                  </a:pathLst>
                </a:custGeom>
                <a:noFill/>
                <a:ln w="11113" cap="rnd">
                  <a:solidFill>
                    <a:srgbClr val="000000"/>
                  </a:solidFill>
                  <a:prstDash val="solid"/>
                  <a:round/>
                  <a:headEnd/>
                  <a:tailEnd/>
                </a:ln>
                <a:extLst>
                  <a:ext uri="{909E8E84-426E-40dd-AFC4-6F175D3DCCD1}">
                    <a14:hiddenFill xmlns:lc="http://schemas.openxmlformats.org/drawingml/2006/lockedCanvas" xmlns="" xmlns:a14="http://schemas.microsoft.com/office/drawing/2010/main" xmlns:wps="http://schemas.microsoft.com/office/word/2010/wordprocessingShape" xmlns:wne="http://schemas.microsoft.com/office/word/2006/wordml" xmlns:wpi="http://schemas.microsoft.com/office/word/2010/wordprocessingInk" xmlns:wpg="http://schemas.microsoft.com/office/word/2010/wordprocessingGroup" xmlns:w16se="http://schemas.microsoft.com/office/word/2015/wordml/symex" xmlns:w15="http://schemas.microsoft.com/office/word/2012/wordml" xmlns:w14="http://schemas.microsoft.com/office/word/2010/wordml" xmlns:w="http://schemas.openxmlformats.org/wordprocessingml/2006/main" xmlns:w10="urn:schemas-microsoft-com:office:word" xmlns:wp="http://schemas.openxmlformats.org/drawingml/2006/wordprocessingDrawing" xmlns:wp14="http://schemas.microsoft.com/office/word/2010/wordprocessingDrawing" xmlns:v="urn:schemas-microsoft-com:vml" xmlns:m="http://schemas.openxmlformats.org/officeDocument/2006/math" xmlns:o="urn:schemas-microsoft-com:office:office" xmlns:mc="http://schemas.openxmlformats.org/markup-compatibility/2006" xmlns:cx2="http://schemas.microsoft.com/office/drawing/2015/10/21/chartex" xmlns:cx1="http://schemas.microsoft.com/office/drawing/2015/9/8/chartex" xmlns:cx="http://schemas.microsoft.com/office/drawing/2014/chartex" xmlns:wpc="http://schemas.microsoft.com/office/word/2010/wordprocessingCanvas">
                      <a:solidFill>
                        <a:srgbClr val="FFFFFF"/>
                      </a:solidFill>
                    </a14:hiddenFill>
                  </a:ext>
                </a:extLst>
              </p:spPr>
              <p:txBody>
                <a:bodyPr/>
                <a:lstStyle/>
                <a:p>
                  <a:endParaRPr lang="en-US" dirty="0"/>
                </a:p>
              </p:txBody>
            </p:sp>
            <p:sp>
              <p:nvSpPr>
                <p:cNvPr id="61" name="Freeform 535">
                  <a:extLst>
                    <a:ext uri="{FF2B5EF4-FFF2-40B4-BE49-F238E27FC236}">
                      <a16:creationId xmlns:a16="http://schemas.microsoft.com/office/drawing/2014/main" id="{64579EB5-1EA5-4422-81C1-3FA321AD1669}"/>
                    </a:ext>
                  </a:extLst>
                </p:cNvPr>
                <p:cNvSpPr>
                  <a:spLocks/>
                </p:cNvSpPr>
                <p:nvPr/>
              </p:nvSpPr>
              <p:spPr bwMode="auto">
                <a:xfrm>
                  <a:off x="508" y="240"/>
                  <a:ext cx="458" cy="243"/>
                </a:xfrm>
                <a:custGeom>
                  <a:avLst/>
                  <a:gdLst>
                    <a:gd name="T0" fmla="*/ 8 w 183"/>
                    <a:gd name="T1" fmla="*/ 107 h 91"/>
                    <a:gd name="T2" fmla="*/ 268 w 183"/>
                    <a:gd name="T3" fmla="*/ 208 h 91"/>
                    <a:gd name="T4" fmla="*/ 438 w 183"/>
                    <a:gd name="T5" fmla="*/ 59 h 91"/>
                    <a:gd name="T6" fmla="*/ 210 w 183"/>
                    <a:gd name="T7" fmla="*/ 24 h 91"/>
                    <a:gd name="T8" fmla="*/ 8 w 183"/>
                    <a:gd name="T9" fmla="*/ 107 h 9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83" h="91">
                      <a:moveTo>
                        <a:pt x="3" y="40"/>
                      </a:moveTo>
                      <a:cubicBezTo>
                        <a:pt x="0" y="78"/>
                        <a:pt x="41" y="91"/>
                        <a:pt x="107" y="78"/>
                      </a:cubicBezTo>
                      <a:cubicBezTo>
                        <a:pt x="173" y="66"/>
                        <a:pt x="183" y="45"/>
                        <a:pt x="175" y="22"/>
                      </a:cubicBezTo>
                      <a:cubicBezTo>
                        <a:pt x="167" y="0"/>
                        <a:pt x="135" y="19"/>
                        <a:pt x="84" y="9"/>
                      </a:cubicBezTo>
                      <a:cubicBezTo>
                        <a:pt x="49" y="3"/>
                        <a:pt x="7" y="3"/>
                        <a:pt x="3" y="40"/>
                      </a:cubicBezTo>
                      <a:close/>
                    </a:path>
                  </a:pathLst>
                </a:custGeom>
                <a:noFill/>
                <a:ln w="11113" cap="rnd">
                  <a:solidFill>
                    <a:srgbClr val="000000"/>
                  </a:solidFill>
                  <a:prstDash val="solid"/>
                  <a:round/>
                  <a:headEnd/>
                  <a:tailEnd/>
                </a:ln>
                <a:extLst>
                  <a:ext uri="{909E8E84-426E-40dd-AFC4-6F175D3DCCD1}">
                    <a14:hiddenFill xmlns:lc="http://schemas.openxmlformats.org/drawingml/2006/lockedCanvas" xmlns="" xmlns:a14="http://schemas.microsoft.com/office/drawing/2010/main" xmlns:wps="http://schemas.microsoft.com/office/word/2010/wordprocessingShape" xmlns:wne="http://schemas.microsoft.com/office/word/2006/wordml" xmlns:wpi="http://schemas.microsoft.com/office/word/2010/wordprocessingInk" xmlns:wpg="http://schemas.microsoft.com/office/word/2010/wordprocessingGroup" xmlns:w16se="http://schemas.microsoft.com/office/word/2015/wordml/symex" xmlns:w15="http://schemas.microsoft.com/office/word/2012/wordml" xmlns:w14="http://schemas.microsoft.com/office/word/2010/wordml" xmlns:w="http://schemas.openxmlformats.org/wordprocessingml/2006/main" xmlns:w10="urn:schemas-microsoft-com:office:word" xmlns:wp="http://schemas.openxmlformats.org/drawingml/2006/wordprocessingDrawing" xmlns:wp14="http://schemas.microsoft.com/office/word/2010/wordprocessingDrawing" xmlns:v="urn:schemas-microsoft-com:vml" xmlns:m="http://schemas.openxmlformats.org/officeDocument/2006/math" xmlns:o="urn:schemas-microsoft-com:office:office" xmlns:mc="http://schemas.openxmlformats.org/markup-compatibility/2006" xmlns:cx2="http://schemas.microsoft.com/office/drawing/2015/10/21/chartex" xmlns:cx1="http://schemas.microsoft.com/office/drawing/2015/9/8/chartex" xmlns:cx="http://schemas.microsoft.com/office/drawing/2014/chartex" xmlns:wpc="http://schemas.microsoft.com/office/word/2010/wordprocessingCanvas">
                      <a:solidFill>
                        <a:srgbClr val="FFFFFF"/>
                      </a:solidFill>
                    </a14:hiddenFill>
                  </a:ext>
                </a:extLst>
              </p:spPr>
              <p:txBody>
                <a:bodyPr/>
                <a:lstStyle/>
                <a:p>
                  <a:endParaRPr lang="en-US"/>
                </a:p>
              </p:txBody>
            </p:sp>
            <p:sp>
              <p:nvSpPr>
                <p:cNvPr id="62" name="Freeform 536">
                  <a:extLst>
                    <a:ext uri="{FF2B5EF4-FFF2-40B4-BE49-F238E27FC236}">
                      <a16:creationId xmlns:a16="http://schemas.microsoft.com/office/drawing/2014/main" id="{586B631A-A5F7-4E1E-8B70-185E0464331F}"/>
                    </a:ext>
                  </a:extLst>
                </p:cNvPr>
                <p:cNvSpPr>
                  <a:spLocks/>
                </p:cNvSpPr>
                <p:nvPr/>
              </p:nvSpPr>
              <p:spPr bwMode="auto">
                <a:xfrm>
                  <a:off x="1403" y="0"/>
                  <a:ext cx="63" cy="91"/>
                </a:xfrm>
                <a:custGeom>
                  <a:avLst/>
                  <a:gdLst>
                    <a:gd name="T0" fmla="*/ 0 w 25"/>
                    <a:gd name="T1" fmla="*/ 91 h 34"/>
                    <a:gd name="T2" fmla="*/ 63 w 25"/>
                    <a:gd name="T3" fmla="*/ 0 h 34"/>
                    <a:gd name="T4" fmla="*/ 0 60000 65536"/>
                    <a:gd name="T5" fmla="*/ 0 60000 65536"/>
                  </a:gdLst>
                  <a:ahLst/>
                  <a:cxnLst>
                    <a:cxn ang="T4">
                      <a:pos x="T0" y="T1"/>
                    </a:cxn>
                    <a:cxn ang="T5">
                      <a:pos x="T2" y="T3"/>
                    </a:cxn>
                  </a:cxnLst>
                  <a:rect l="0" t="0" r="r" b="b"/>
                  <a:pathLst>
                    <a:path w="25" h="34">
                      <a:moveTo>
                        <a:pt x="0" y="34"/>
                      </a:moveTo>
                      <a:cubicBezTo>
                        <a:pt x="8" y="20"/>
                        <a:pt x="9" y="14"/>
                        <a:pt x="25" y="0"/>
                      </a:cubicBezTo>
                    </a:path>
                  </a:pathLst>
                </a:custGeom>
                <a:noFill/>
                <a:ln w="11113" cap="rnd">
                  <a:solidFill>
                    <a:srgbClr val="000000"/>
                  </a:solidFill>
                  <a:prstDash val="solid"/>
                  <a:round/>
                  <a:headEnd/>
                  <a:tailEnd/>
                </a:ln>
                <a:extLst>
                  <a:ext uri="{909E8E84-426E-40dd-AFC4-6F175D3DCCD1}">
                    <a14:hiddenFill xmlns:lc="http://schemas.openxmlformats.org/drawingml/2006/lockedCanvas" xmlns="" xmlns:a14="http://schemas.microsoft.com/office/drawing/2010/main" xmlns:wps="http://schemas.microsoft.com/office/word/2010/wordprocessingShape" xmlns:wne="http://schemas.microsoft.com/office/word/2006/wordml" xmlns:wpi="http://schemas.microsoft.com/office/word/2010/wordprocessingInk" xmlns:wpg="http://schemas.microsoft.com/office/word/2010/wordprocessingGroup" xmlns:w16se="http://schemas.microsoft.com/office/word/2015/wordml/symex" xmlns:w15="http://schemas.microsoft.com/office/word/2012/wordml" xmlns:w14="http://schemas.microsoft.com/office/word/2010/wordml" xmlns:w="http://schemas.openxmlformats.org/wordprocessingml/2006/main" xmlns:w10="urn:schemas-microsoft-com:office:word" xmlns:wp="http://schemas.openxmlformats.org/drawingml/2006/wordprocessingDrawing" xmlns:wp14="http://schemas.microsoft.com/office/word/2010/wordprocessingDrawing" xmlns:v="urn:schemas-microsoft-com:vml" xmlns:m="http://schemas.openxmlformats.org/officeDocument/2006/math" xmlns:o="urn:schemas-microsoft-com:office:office" xmlns:mc="http://schemas.openxmlformats.org/markup-compatibility/2006" xmlns:cx2="http://schemas.microsoft.com/office/drawing/2015/10/21/chartex" xmlns:cx1="http://schemas.microsoft.com/office/drawing/2015/9/8/chartex" xmlns:cx="http://schemas.microsoft.com/office/drawing/2014/chartex" xmlns:wpc="http://schemas.microsoft.com/office/word/2010/wordprocessingCanvas">
                      <a:solidFill>
                        <a:srgbClr val="FFFFFF"/>
                      </a:solidFill>
                    </a14:hiddenFill>
                  </a:ext>
                </a:extLst>
              </p:spPr>
              <p:txBody>
                <a:bodyPr/>
                <a:lstStyle/>
                <a:p>
                  <a:endParaRPr lang="en-US"/>
                </a:p>
              </p:txBody>
            </p:sp>
            <p:sp>
              <p:nvSpPr>
                <p:cNvPr id="63" name="Freeform 537">
                  <a:extLst>
                    <a:ext uri="{FF2B5EF4-FFF2-40B4-BE49-F238E27FC236}">
                      <a16:creationId xmlns:a16="http://schemas.microsoft.com/office/drawing/2014/main" id="{065724D9-188F-4EB7-92C4-4CF7F53C1CD3}"/>
                    </a:ext>
                  </a:extLst>
                </p:cNvPr>
                <p:cNvSpPr>
                  <a:spLocks/>
                </p:cNvSpPr>
                <p:nvPr/>
              </p:nvSpPr>
              <p:spPr bwMode="auto">
                <a:xfrm>
                  <a:off x="1854" y="51"/>
                  <a:ext cx="50" cy="82"/>
                </a:xfrm>
                <a:custGeom>
                  <a:avLst/>
                  <a:gdLst>
                    <a:gd name="T0" fmla="*/ 50 w 20"/>
                    <a:gd name="T1" fmla="*/ 0 h 31"/>
                    <a:gd name="T2" fmla="*/ 0 w 20"/>
                    <a:gd name="T3" fmla="*/ 82 h 31"/>
                    <a:gd name="T4" fmla="*/ 0 60000 65536"/>
                    <a:gd name="T5" fmla="*/ 0 60000 65536"/>
                  </a:gdLst>
                  <a:ahLst/>
                  <a:cxnLst>
                    <a:cxn ang="T4">
                      <a:pos x="T0" y="T1"/>
                    </a:cxn>
                    <a:cxn ang="T5">
                      <a:pos x="T2" y="T3"/>
                    </a:cxn>
                  </a:cxnLst>
                  <a:rect l="0" t="0" r="r" b="b"/>
                  <a:pathLst>
                    <a:path w="20" h="31">
                      <a:moveTo>
                        <a:pt x="20" y="0"/>
                      </a:moveTo>
                      <a:cubicBezTo>
                        <a:pt x="17" y="10"/>
                        <a:pt x="10" y="20"/>
                        <a:pt x="0" y="31"/>
                      </a:cubicBezTo>
                    </a:path>
                  </a:pathLst>
                </a:custGeom>
                <a:noFill/>
                <a:ln w="11113" cap="rnd">
                  <a:solidFill>
                    <a:srgbClr val="000000"/>
                  </a:solidFill>
                  <a:prstDash val="solid"/>
                  <a:round/>
                  <a:headEnd/>
                  <a:tailEnd/>
                </a:ln>
                <a:extLst>
                  <a:ext uri="{909E8E84-426E-40dd-AFC4-6F175D3DCCD1}">
                    <a14:hiddenFill xmlns:lc="http://schemas.openxmlformats.org/drawingml/2006/lockedCanvas" xmlns="" xmlns:a14="http://schemas.microsoft.com/office/drawing/2010/main" xmlns:wps="http://schemas.microsoft.com/office/word/2010/wordprocessingShape" xmlns:wne="http://schemas.microsoft.com/office/word/2006/wordml" xmlns:wpi="http://schemas.microsoft.com/office/word/2010/wordprocessingInk" xmlns:wpg="http://schemas.microsoft.com/office/word/2010/wordprocessingGroup" xmlns:w16se="http://schemas.microsoft.com/office/word/2015/wordml/symex" xmlns:w15="http://schemas.microsoft.com/office/word/2012/wordml" xmlns:w14="http://schemas.microsoft.com/office/word/2010/wordml" xmlns:w="http://schemas.openxmlformats.org/wordprocessingml/2006/main" xmlns:w10="urn:schemas-microsoft-com:office:word" xmlns:wp="http://schemas.openxmlformats.org/drawingml/2006/wordprocessingDrawing" xmlns:wp14="http://schemas.microsoft.com/office/word/2010/wordprocessingDrawing" xmlns:v="urn:schemas-microsoft-com:vml" xmlns:m="http://schemas.openxmlformats.org/officeDocument/2006/math" xmlns:o="urn:schemas-microsoft-com:office:office" xmlns:mc="http://schemas.openxmlformats.org/markup-compatibility/2006" xmlns:cx2="http://schemas.microsoft.com/office/drawing/2015/10/21/chartex" xmlns:cx1="http://schemas.microsoft.com/office/drawing/2015/9/8/chartex" xmlns:cx="http://schemas.microsoft.com/office/drawing/2014/chartex" xmlns:wpc="http://schemas.microsoft.com/office/word/2010/wordprocessingCanvas">
                      <a:solidFill>
                        <a:srgbClr val="FFFFFF"/>
                      </a:solidFill>
                    </a14:hiddenFill>
                  </a:ext>
                </a:extLst>
              </p:spPr>
              <p:txBody>
                <a:bodyPr/>
                <a:lstStyle/>
                <a:p>
                  <a:endParaRPr lang="en-US"/>
                </a:p>
              </p:txBody>
            </p:sp>
            <p:sp>
              <p:nvSpPr>
                <p:cNvPr id="64" name="Freeform 538">
                  <a:extLst>
                    <a:ext uri="{FF2B5EF4-FFF2-40B4-BE49-F238E27FC236}">
                      <a16:creationId xmlns:a16="http://schemas.microsoft.com/office/drawing/2014/main" id="{19D95D0F-BA86-413F-B844-807F76A17FE5}"/>
                    </a:ext>
                  </a:extLst>
                </p:cNvPr>
                <p:cNvSpPr>
                  <a:spLocks/>
                </p:cNvSpPr>
                <p:nvPr/>
              </p:nvSpPr>
              <p:spPr bwMode="auto">
                <a:xfrm>
                  <a:off x="1871" y="344"/>
                  <a:ext cx="183" cy="45"/>
                </a:xfrm>
                <a:custGeom>
                  <a:avLst/>
                  <a:gdLst>
                    <a:gd name="T0" fmla="*/ 0 w 73"/>
                    <a:gd name="T1" fmla="*/ 45 h 17"/>
                    <a:gd name="T2" fmla="*/ 183 w 73"/>
                    <a:gd name="T3" fmla="*/ 37 h 17"/>
                    <a:gd name="T4" fmla="*/ 0 60000 65536"/>
                    <a:gd name="T5" fmla="*/ 0 60000 65536"/>
                  </a:gdLst>
                  <a:ahLst/>
                  <a:cxnLst>
                    <a:cxn ang="T4">
                      <a:pos x="T0" y="T1"/>
                    </a:cxn>
                    <a:cxn ang="T5">
                      <a:pos x="T2" y="T3"/>
                    </a:cxn>
                  </a:cxnLst>
                  <a:rect l="0" t="0" r="r" b="b"/>
                  <a:pathLst>
                    <a:path w="73" h="17">
                      <a:moveTo>
                        <a:pt x="0" y="17"/>
                      </a:moveTo>
                      <a:cubicBezTo>
                        <a:pt x="19" y="13"/>
                        <a:pt x="58" y="0"/>
                        <a:pt x="73" y="14"/>
                      </a:cubicBezTo>
                    </a:path>
                  </a:pathLst>
                </a:custGeom>
                <a:noFill/>
                <a:ln w="11113" cap="rnd">
                  <a:solidFill>
                    <a:srgbClr val="000000"/>
                  </a:solidFill>
                  <a:prstDash val="solid"/>
                  <a:round/>
                  <a:headEnd/>
                  <a:tailEnd/>
                </a:ln>
                <a:extLst>
                  <a:ext uri="{909E8E84-426E-40dd-AFC4-6F175D3DCCD1}">
                    <a14:hiddenFill xmlns:lc="http://schemas.openxmlformats.org/drawingml/2006/lockedCanvas" xmlns="" xmlns:a14="http://schemas.microsoft.com/office/drawing/2010/main" xmlns:wps="http://schemas.microsoft.com/office/word/2010/wordprocessingShape" xmlns:wne="http://schemas.microsoft.com/office/word/2006/wordml" xmlns:wpi="http://schemas.microsoft.com/office/word/2010/wordprocessingInk" xmlns:wpg="http://schemas.microsoft.com/office/word/2010/wordprocessingGroup" xmlns:w16se="http://schemas.microsoft.com/office/word/2015/wordml/symex" xmlns:w15="http://schemas.microsoft.com/office/word/2012/wordml" xmlns:w14="http://schemas.microsoft.com/office/word/2010/wordml" xmlns:w="http://schemas.openxmlformats.org/wordprocessingml/2006/main" xmlns:w10="urn:schemas-microsoft-com:office:word" xmlns:wp="http://schemas.openxmlformats.org/drawingml/2006/wordprocessingDrawing" xmlns:wp14="http://schemas.microsoft.com/office/word/2010/wordprocessingDrawing" xmlns:v="urn:schemas-microsoft-com:vml" xmlns:m="http://schemas.openxmlformats.org/officeDocument/2006/math" xmlns:o="urn:schemas-microsoft-com:office:office" xmlns:mc="http://schemas.openxmlformats.org/markup-compatibility/2006" xmlns:cx2="http://schemas.microsoft.com/office/drawing/2015/10/21/chartex" xmlns:cx1="http://schemas.microsoft.com/office/drawing/2015/9/8/chartex" xmlns:cx="http://schemas.microsoft.com/office/drawing/2014/chartex" xmlns:wpc="http://schemas.microsoft.com/office/word/2010/wordprocessingCanvas">
                      <a:solidFill>
                        <a:srgbClr val="FFFFFF"/>
                      </a:solidFill>
                    </a14:hiddenFill>
                  </a:ext>
                </a:extLst>
              </p:spPr>
              <p:txBody>
                <a:bodyPr/>
                <a:lstStyle/>
                <a:p>
                  <a:endParaRPr lang="en-US"/>
                </a:p>
              </p:txBody>
            </p:sp>
            <p:sp>
              <p:nvSpPr>
                <p:cNvPr id="65" name="Freeform 539">
                  <a:extLst>
                    <a:ext uri="{FF2B5EF4-FFF2-40B4-BE49-F238E27FC236}">
                      <a16:creationId xmlns:a16="http://schemas.microsoft.com/office/drawing/2014/main" id="{F249F21D-4007-4817-A613-F1C280D4373E}"/>
                    </a:ext>
                  </a:extLst>
                </p:cNvPr>
                <p:cNvSpPr>
                  <a:spLocks/>
                </p:cNvSpPr>
                <p:nvPr/>
              </p:nvSpPr>
              <p:spPr bwMode="auto">
                <a:xfrm>
                  <a:off x="1336" y="541"/>
                  <a:ext cx="30" cy="163"/>
                </a:xfrm>
                <a:custGeom>
                  <a:avLst/>
                  <a:gdLst>
                    <a:gd name="T0" fmla="*/ 30 w 12"/>
                    <a:gd name="T1" fmla="*/ 0 h 61"/>
                    <a:gd name="T2" fmla="*/ 0 w 12"/>
                    <a:gd name="T3" fmla="*/ 163 h 61"/>
                    <a:gd name="T4" fmla="*/ 0 60000 65536"/>
                    <a:gd name="T5" fmla="*/ 0 60000 65536"/>
                  </a:gdLst>
                  <a:ahLst/>
                  <a:cxnLst>
                    <a:cxn ang="T4">
                      <a:pos x="T0" y="T1"/>
                    </a:cxn>
                    <a:cxn ang="T5">
                      <a:pos x="T2" y="T3"/>
                    </a:cxn>
                  </a:cxnLst>
                  <a:rect l="0" t="0" r="r" b="b"/>
                  <a:pathLst>
                    <a:path w="12" h="61">
                      <a:moveTo>
                        <a:pt x="12" y="0"/>
                      </a:moveTo>
                      <a:cubicBezTo>
                        <a:pt x="11" y="27"/>
                        <a:pt x="1" y="29"/>
                        <a:pt x="0" y="61"/>
                      </a:cubicBezTo>
                    </a:path>
                  </a:pathLst>
                </a:custGeom>
                <a:noFill/>
                <a:ln w="11113" cap="rnd">
                  <a:solidFill>
                    <a:srgbClr val="000000"/>
                  </a:solidFill>
                  <a:prstDash val="solid"/>
                  <a:round/>
                  <a:headEnd/>
                  <a:tailEnd/>
                </a:ln>
                <a:extLst>
                  <a:ext uri="{909E8E84-426E-40dd-AFC4-6F175D3DCCD1}">
                    <a14:hiddenFill xmlns:lc="http://schemas.openxmlformats.org/drawingml/2006/lockedCanvas" xmlns="" xmlns:a14="http://schemas.microsoft.com/office/drawing/2010/main" xmlns:wps="http://schemas.microsoft.com/office/word/2010/wordprocessingShape" xmlns:wne="http://schemas.microsoft.com/office/word/2006/wordml" xmlns:wpi="http://schemas.microsoft.com/office/word/2010/wordprocessingInk" xmlns:wpg="http://schemas.microsoft.com/office/word/2010/wordprocessingGroup" xmlns:w16se="http://schemas.microsoft.com/office/word/2015/wordml/symex" xmlns:w15="http://schemas.microsoft.com/office/word/2012/wordml" xmlns:w14="http://schemas.microsoft.com/office/word/2010/wordml" xmlns:w="http://schemas.openxmlformats.org/wordprocessingml/2006/main" xmlns:w10="urn:schemas-microsoft-com:office:word" xmlns:wp="http://schemas.openxmlformats.org/drawingml/2006/wordprocessingDrawing" xmlns:wp14="http://schemas.microsoft.com/office/word/2010/wordprocessingDrawing" xmlns:v="urn:schemas-microsoft-com:vml" xmlns:m="http://schemas.openxmlformats.org/officeDocument/2006/math" xmlns:o="urn:schemas-microsoft-com:office:office" xmlns:mc="http://schemas.openxmlformats.org/markup-compatibility/2006" xmlns:cx2="http://schemas.microsoft.com/office/drawing/2015/10/21/chartex" xmlns:cx1="http://schemas.microsoft.com/office/drawing/2015/9/8/chartex" xmlns:cx="http://schemas.microsoft.com/office/drawing/2014/chartex" xmlns:wpc="http://schemas.microsoft.com/office/word/2010/wordprocessingCanvas">
                      <a:solidFill>
                        <a:srgbClr val="FFFFFF"/>
                      </a:solidFill>
                    </a14:hiddenFill>
                  </a:ext>
                </a:extLst>
              </p:spPr>
              <p:txBody>
                <a:bodyPr/>
                <a:lstStyle/>
                <a:p>
                  <a:endParaRPr lang="en-US"/>
                </a:p>
              </p:txBody>
            </p:sp>
            <p:sp>
              <p:nvSpPr>
                <p:cNvPr id="66" name="Freeform 540">
                  <a:extLst>
                    <a:ext uri="{FF2B5EF4-FFF2-40B4-BE49-F238E27FC236}">
                      <a16:creationId xmlns:a16="http://schemas.microsoft.com/office/drawing/2014/main" id="{8E59E657-59D5-4915-8F1E-AAD97475DECC}"/>
                    </a:ext>
                  </a:extLst>
                </p:cNvPr>
                <p:cNvSpPr>
                  <a:spLocks/>
                </p:cNvSpPr>
                <p:nvPr/>
              </p:nvSpPr>
              <p:spPr bwMode="auto">
                <a:xfrm>
                  <a:off x="0" y="632"/>
                  <a:ext cx="178" cy="80"/>
                </a:xfrm>
                <a:custGeom>
                  <a:avLst/>
                  <a:gdLst>
                    <a:gd name="T0" fmla="*/ 0 w 71"/>
                    <a:gd name="T1" fmla="*/ 80 h 30"/>
                    <a:gd name="T2" fmla="*/ 178 w 71"/>
                    <a:gd name="T3" fmla="*/ 0 h 30"/>
                    <a:gd name="T4" fmla="*/ 0 60000 65536"/>
                    <a:gd name="T5" fmla="*/ 0 60000 65536"/>
                  </a:gdLst>
                  <a:ahLst/>
                  <a:cxnLst>
                    <a:cxn ang="T4">
                      <a:pos x="T0" y="T1"/>
                    </a:cxn>
                    <a:cxn ang="T5">
                      <a:pos x="T2" y="T3"/>
                    </a:cxn>
                  </a:cxnLst>
                  <a:rect l="0" t="0" r="r" b="b"/>
                  <a:pathLst>
                    <a:path w="71" h="30">
                      <a:moveTo>
                        <a:pt x="0" y="30"/>
                      </a:moveTo>
                      <a:cubicBezTo>
                        <a:pt x="31" y="29"/>
                        <a:pt x="35" y="13"/>
                        <a:pt x="71" y="0"/>
                      </a:cubicBezTo>
                    </a:path>
                  </a:pathLst>
                </a:custGeom>
                <a:noFill/>
                <a:ln w="11113" cap="rnd">
                  <a:solidFill>
                    <a:srgbClr val="000000"/>
                  </a:solidFill>
                  <a:prstDash val="solid"/>
                  <a:round/>
                  <a:headEnd/>
                  <a:tailEnd/>
                </a:ln>
                <a:extLst>
                  <a:ext uri="{909E8E84-426E-40dd-AFC4-6F175D3DCCD1}">
                    <a14:hiddenFill xmlns:lc="http://schemas.openxmlformats.org/drawingml/2006/lockedCanvas" xmlns="" xmlns:a14="http://schemas.microsoft.com/office/drawing/2010/main" xmlns:wps="http://schemas.microsoft.com/office/word/2010/wordprocessingShape" xmlns:wne="http://schemas.microsoft.com/office/word/2006/wordml" xmlns:wpi="http://schemas.microsoft.com/office/word/2010/wordprocessingInk" xmlns:wpg="http://schemas.microsoft.com/office/word/2010/wordprocessingGroup" xmlns:w16se="http://schemas.microsoft.com/office/word/2015/wordml/symex" xmlns:w15="http://schemas.microsoft.com/office/word/2012/wordml" xmlns:w14="http://schemas.microsoft.com/office/word/2010/wordml" xmlns:w="http://schemas.openxmlformats.org/wordprocessingml/2006/main" xmlns:w10="urn:schemas-microsoft-com:office:word" xmlns:wp="http://schemas.openxmlformats.org/drawingml/2006/wordprocessingDrawing" xmlns:wp14="http://schemas.microsoft.com/office/word/2010/wordprocessingDrawing" xmlns:v="urn:schemas-microsoft-com:vml" xmlns:m="http://schemas.openxmlformats.org/officeDocument/2006/math" xmlns:o="urn:schemas-microsoft-com:office:office" xmlns:mc="http://schemas.openxmlformats.org/markup-compatibility/2006" xmlns:cx2="http://schemas.microsoft.com/office/drawing/2015/10/21/chartex" xmlns:cx1="http://schemas.microsoft.com/office/drawing/2015/9/8/chartex" xmlns:cx="http://schemas.microsoft.com/office/drawing/2014/chartex" xmlns:wpc="http://schemas.microsoft.com/office/word/2010/wordprocessingCanvas">
                      <a:solidFill>
                        <a:srgbClr val="FFFFFF"/>
                      </a:solidFill>
                    </a14:hiddenFill>
                  </a:ext>
                </a:extLst>
              </p:spPr>
              <p:txBody>
                <a:bodyPr/>
                <a:lstStyle/>
                <a:p>
                  <a:endParaRPr lang="en-US"/>
                </a:p>
              </p:txBody>
            </p:sp>
            <p:sp>
              <p:nvSpPr>
                <p:cNvPr id="67" name="Oval 66">
                  <a:extLst>
                    <a:ext uri="{FF2B5EF4-FFF2-40B4-BE49-F238E27FC236}">
                      <a16:creationId xmlns:a16="http://schemas.microsoft.com/office/drawing/2014/main" id="{BF74D51A-6693-4D87-A7AB-C7C1E121C0CD}"/>
                    </a:ext>
                  </a:extLst>
                </p:cNvPr>
                <p:cNvSpPr>
                  <a:spLocks noChangeArrowheads="1"/>
                </p:cNvSpPr>
                <p:nvPr/>
              </p:nvSpPr>
              <p:spPr bwMode="auto">
                <a:xfrm>
                  <a:off x="523" y="259"/>
                  <a:ext cx="35" cy="40"/>
                </a:xfrm>
                <a:prstGeom prst="ellipse">
                  <a:avLst/>
                </a:prstGeom>
                <a:solidFill>
                  <a:srgbClr val="FFFFFF"/>
                </a:solidFill>
                <a:ln>
                  <a:noFill/>
                </a:ln>
                <a:extLst>
                  <a:ext uri="{91240B29-F687-4f45-9708-019B960494DF}">
                    <a14:hiddenLine xmlns:lc="http://schemas.openxmlformats.org/drawingml/2006/lockedCanvas" xmlns="" xmlns:a14="http://schemas.microsoft.com/office/drawing/2010/main" xmlns:wps="http://schemas.microsoft.com/office/word/2010/wordprocessingShape" xmlns:wne="http://schemas.microsoft.com/office/word/2006/wordml" xmlns:wpi="http://schemas.microsoft.com/office/word/2010/wordprocessingInk" xmlns:wpg="http://schemas.microsoft.com/office/word/2010/wordprocessingGroup" xmlns:w16se="http://schemas.microsoft.com/office/word/2015/wordml/symex" xmlns:w15="http://schemas.microsoft.com/office/word/2012/wordml" xmlns:w14="http://schemas.microsoft.com/office/word/2010/wordml" xmlns:w="http://schemas.openxmlformats.org/wordprocessingml/2006/main" xmlns:w10="urn:schemas-microsoft-com:office:word" xmlns:wp="http://schemas.openxmlformats.org/drawingml/2006/wordprocessingDrawing" xmlns:wp14="http://schemas.microsoft.com/office/word/2010/wordprocessingDrawing" xmlns:v="urn:schemas-microsoft-com:vml" xmlns:m="http://schemas.openxmlformats.org/officeDocument/2006/math" xmlns:o="urn:schemas-microsoft-com:office:office" xmlns:mc="http://schemas.openxmlformats.org/markup-compatibility/2006" xmlns:cx2="http://schemas.microsoft.com/office/drawing/2015/10/21/chartex" xmlns:cx1="http://schemas.microsoft.com/office/drawing/2015/9/8/chartex" xmlns:cx="http://schemas.microsoft.com/office/drawing/2014/chartex" xmlns:wpc="http://schemas.microsoft.com/office/word/2010/wordprocessingCanvas" w="9525">
                      <a:solidFill>
                        <a:srgbClr val="000000"/>
                      </a:solidFill>
                      <a:round/>
                      <a:headEnd/>
                      <a:tailEnd/>
                    </a14:hiddenLine>
                  </a:ext>
                </a:extLst>
              </p:spPr>
              <p:txBody>
                <a:bodyPr/>
                <a:lstStyle/>
                <a:p>
                  <a:endParaRPr lang="en-US"/>
                </a:p>
              </p:txBody>
            </p:sp>
            <p:sp>
              <p:nvSpPr>
                <p:cNvPr id="68" name="Oval 67">
                  <a:extLst>
                    <a:ext uri="{FF2B5EF4-FFF2-40B4-BE49-F238E27FC236}">
                      <a16:creationId xmlns:a16="http://schemas.microsoft.com/office/drawing/2014/main" id="{BFCEBE3A-10DC-47AF-8D2A-14AC5482F521}"/>
                    </a:ext>
                  </a:extLst>
                </p:cNvPr>
                <p:cNvSpPr>
                  <a:spLocks noChangeArrowheads="1"/>
                </p:cNvSpPr>
                <p:nvPr/>
              </p:nvSpPr>
              <p:spPr bwMode="auto">
                <a:xfrm>
                  <a:off x="566" y="253"/>
                  <a:ext cx="22" cy="22"/>
                </a:xfrm>
                <a:prstGeom prst="ellipse">
                  <a:avLst/>
                </a:prstGeom>
                <a:solidFill>
                  <a:srgbClr val="FFFFFF"/>
                </a:solidFill>
                <a:ln>
                  <a:noFill/>
                </a:ln>
                <a:extLst>
                  <a:ext uri="{91240B29-F687-4f45-9708-019B960494DF}">
                    <a14:hiddenLine xmlns:lc="http://schemas.openxmlformats.org/drawingml/2006/lockedCanvas" xmlns="" xmlns:a14="http://schemas.microsoft.com/office/drawing/2010/main" xmlns:wps="http://schemas.microsoft.com/office/word/2010/wordprocessingShape" xmlns:wne="http://schemas.microsoft.com/office/word/2006/wordml" xmlns:wpi="http://schemas.microsoft.com/office/word/2010/wordprocessingInk" xmlns:wpg="http://schemas.microsoft.com/office/word/2010/wordprocessingGroup" xmlns:w16se="http://schemas.microsoft.com/office/word/2015/wordml/symex" xmlns:w15="http://schemas.microsoft.com/office/word/2012/wordml" xmlns:w14="http://schemas.microsoft.com/office/word/2010/wordml" xmlns:w="http://schemas.openxmlformats.org/wordprocessingml/2006/main" xmlns:w10="urn:schemas-microsoft-com:office:word" xmlns:wp="http://schemas.openxmlformats.org/drawingml/2006/wordprocessingDrawing" xmlns:wp14="http://schemas.microsoft.com/office/word/2010/wordprocessingDrawing" xmlns:v="urn:schemas-microsoft-com:vml" xmlns:m="http://schemas.openxmlformats.org/officeDocument/2006/math" xmlns:o="urn:schemas-microsoft-com:office:office" xmlns:mc="http://schemas.openxmlformats.org/markup-compatibility/2006" xmlns:cx2="http://schemas.microsoft.com/office/drawing/2015/10/21/chartex" xmlns:cx1="http://schemas.microsoft.com/office/drawing/2015/9/8/chartex" xmlns:cx="http://schemas.microsoft.com/office/drawing/2014/chartex" xmlns:wpc="http://schemas.microsoft.com/office/word/2010/wordprocessingCanvas" w="9525">
                      <a:solidFill>
                        <a:srgbClr val="000000"/>
                      </a:solidFill>
                      <a:round/>
                      <a:headEnd/>
                      <a:tailEnd/>
                    </a14:hiddenLine>
                  </a:ext>
                </a:extLst>
              </p:spPr>
              <p:txBody>
                <a:bodyPr/>
                <a:lstStyle/>
                <a:p>
                  <a:endParaRPr lang="en-US"/>
                </a:p>
              </p:txBody>
            </p:sp>
            <p:sp>
              <p:nvSpPr>
                <p:cNvPr id="69" name="Oval 68">
                  <a:extLst>
                    <a:ext uri="{FF2B5EF4-FFF2-40B4-BE49-F238E27FC236}">
                      <a16:creationId xmlns:a16="http://schemas.microsoft.com/office/drawing/2014/main" id="{8B456CEF-3AD1-4A0C-B1AB-C710CE829CE3}"/>
                    </a:ext>
                  </a:extLst>
                </p:cNvPr>
                <p:cNvSpPr>
                  <a:spLocks noChangeArrowheads="1"/>
                </p:cNvSpPr>
                <p:nvPr/>
              </p:nvSpPr>
              <p:spPr bwMode="auto">
                <a:xfrm>
                  <a:off x="511" y="301"/>
                  <a:ext cx="22" cy="24"/>
                </a:xfrm>
                <a:prstGeom prst="ellipse">
                  <a:avLst/>
                </a:prstGeom>
                <a:solidFill>
                  <a:srgbClr val="FFFFFF"/>
                </a:solidFill>
                <a:ln>
                  <a:noFill/>
                </a:ln>
                <a:extLst>
                  <a:ext uri="{91240B29-F687-4f45-9708-019B960494DF}">
                    <a14:hiddenLine xmlns:lc="http://schemas.openxmlformats.org/drawingml/2006/lockedCanvas" xmlns="" xmlns:a14="http://schemas.microsoft.com/office/drawing/2010/main" xmlns:wps="http://schemas.microsoft.com/office/word/2010/wordprocessingShape" xmlns:wne="http://schemas.microsoft.com/office/word/2006/wordml" xmlns:wpi="http://schemas.microsoft.com/office/word/2010/wordprocessingInk" xmlns:wpg="http://schemas.microsoft.com/office/word/2010/wordprocessingGroup" xmlns:w16se="http://schemas.microsoft.com/office/word/2015/wordml/symex" xmlns:w15="http://schemas.microsoft.com/office/word/2012/wordml" xmlns:w14="http://schemas.microsoft.com/office/word/2010/wordml" xmlns:w="http://schemas.openxmlformats.org/wordprocessingml/2006/main" xmlns:w10="urn:schemas-microsoft-com:office:word" xmlns:wp="http://schemas.openxmlformats.org/drawingml/2006/wordprocessingDrawing" xmlns:wp14="http://schemas.microsoft.com/office/word/2010/wordprocessingDrawing" xmlns:v="urn:schemas-microsoft-com:vml" xmlns:m="http://schemas.openxmlformats.org/officeDocument/2006/math" xmlns:o="urn:schemas-microsoft-com:office:office" xmlns:mc="http://schemas.openxmlformats.org/markup-compatibility/2006" xmlns:cx2="http://schemas.microsoft.com/office/drawing/2015/10/21/chartex" xmlns:cx1="http://schemas.microsoft.com/office/drawing/2015/9/8/chartex" xmlns:cx="http://schemas.microsoft.com/office/drawing/2014/chartex" xmlns:wpc="http://schemas.microsoft.com/office/word/2010/wordprocessingCanvas" w="9525">
                      <a:solidFill>
                        <a:srgbClr val="000000"/>
                      </a:solidFill>
                      <a:round/>
                      <a:headEnd/>
                      <a:tailEnd/>
                    </a14:hiddenLine>
                  </a:ext>
                </a:extLst>
              </p:spPr>
              <p:txBody>
                <a:bodyPr/>
                <a:lstStyle/>
                <a:p>
                  <a:endParaRPr lang="en-US"/>
                </a:p>
              </p:txBody>
            </p:sp>
          </p:grpSp>
          <p:grpSp>
            <p:nvGrpSpPr>
              <p:cNvPr id="76" name="Group 75">
                <a:extLst>
                  <a:ext uri="{FF2B5EF4-FFF2-40B4-BE49-F238E27FC236}">
                    <a16:creationId xmlns:a16="http://schemas.microsoft.com/office/drawing/2014/main" id="{70DF8ADD-C61C-4609-8EE9-BA184C18B6FC}"/>
                  </a:ext>
                </a:extLst>
              </p:cNvPr>
              <p:cNvGrpSpPr/>
              <p:nvPr/>
            </p:nvGrpSpPr>
            <p:grpSpPr bwMode="auto">
              <a:xfrm rot="1582266">
                <a:off x="15880133" y="2630845"/>
                <a:ext cx="2444845" cy="1067114"/>
                <a:chOff x="0" y="0"/>
                <a:chExt cx="2054" cy="768"/>
              </a:xfrm>
            </p:grpSpPr>
            <p:sp>
              <p:nvSpPr>
                <p:cNvPr id="77" name="Freeform 521">
                  <a:extLst>
                    <a:ext uri="{FF2B5EF4-FFF2-40B4-BE49-F238E27FC236}">
                      <a16:creationId xmlns:a16="http://schemas.microsoft.com/office/drawing/2014/main" id="{DCB26508-7851-4731-AE9E-29C264465789}"/>
                    </a:ext>
                  </a:extLst>
                </p:cNvPr>
                <p:cNvSpPr>
                  <a:spLocks/>
                </p:cNvSpPr>
                <p:nvPr/>
              </p:nvSpPr>
              <p:spPr bwMode="auto">
                <a:xfrm>
                  <a:off x="163" y="80"/>
                  <a:ext cx="1721" cy="688"/>
                </a:xfrm>
                <a:custGeom>
                  <a:avLst/>
                  <a:gdLst>
                    <a:gd name="T0" fmla="*/ 1561 w 688"/>
                    <a:gd name="T1" fmla="*/ 227 h 258"/>
                    <a:gd name="T2" fmla="*/ 1698 w 688"/>
                    <a:gd name="T3" fmla="*/ 45 h 258"/>
                    <a:gd name="T4" fmla="*/ 1336 w 688"/>
                    <a:gd name="T5" fmla="*/ 168 h 258"/>
                    <a:gd name="T6" fmla="*/ 1246 w 688"/>
                    <a:gd name="T7" fmla="*/ 0 h 258"/>
                    <a:gd name="T8" fmla="*/ 795 w 688"/>
                    <a:gd name="T9" fmla="*/ 77 h 258"/>
                    <a:gd name="T10" fmla="*/ 320 w 688"/>
                    <a:gd name="T11" fmla="*/ 91 h 258"/>
                    <a:gd name="T12" fmla="*/ 10 w 688"/>
                    <a:gd name="T13" fmla="*/ 29 h 258"/>
                    <a:gd name="T14" fmla="*/ 228 w 688"/>
                    <a:gd name="T15" fmla="*/ 293 h 258"/>
                    <a:gd name="T16" fmla="*/ 0 w 688"/>
                    <a:gd name="T17" fmla="*/ 560 h 258"/>
                    <a:gd name="T18" fmla="*/ 318 w 688"/>
                    <a:gd name="T19" fmla="*/ 453 h 258"/>
                    <a:gd name="T20" fmla="*/ 533 w 688"/>
                    <a:gd name="T21" fmla="*/ 688 h 258"/>
                    <a:gd name="T22" fmla="*/ 568 w 688"/>
                    <a:gd name="T23" fmla="*/ 624 h 258"/>
                    <a:gd name="T24" fmla="*/ 623 w 688"/>
                    <a:gd name="T25" fmla="*/ 648 h 258"/>
                    <a:gd name="T26" fmla="*/ 675 w 688"/>
                    <a:gd name="T27" fmla="*/ 544 h 258"/>
                    <a:gd name="T28" fmla="*/ 941 w 688"/>
                    <a:gd name="T29" fmla="*/ 296 h 258"/>
                    <a:gd name="T30" fmla="*/ 1203 w 688"/>
                    <a:gd name="T31" fmla="*/ 483 h 258"/>
                    <a:gd name="T32" fmla="*/ 1391 w 688"/>
                    <a:gd name="T33" fmla="*/ 240 h 258"/>
                    <a:gd name="T34" fmla="*/ 1721 w 688"/>
                    <a:gd name="T35" fmla="*/ 307 h 258"/>
                    <a:gd name="T36" fmla="*/ 1561 w 688"/>
                    <a:gd name="T37" fmla="*/ 227 h 25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688" h="258">
                      <a:moveTo>
                        <a:pt x="624" y="85"/>
                      </a:moveTo>
                      <a:cubicBezTo>
                        <a:pt x="618" y="65"/>
                        <a:pt x="645" y="51"/>
                        <a:pt x="679" y="17"/>
                      </a:cubicBezTo>
                      <a:cubicBezTo>
                        <a:pt x="637" y="58"/>
                        <a:pt x="563" y="69"/>
                        <a:pt x="534" y="63"/>
                      </a:cubicBezTo>
                      <a:cubicBezTo>
                        <a:pt x="505" y="58"/>
                        <a:pt x="484" y="28"/>
                        <a:pt x="498" y="0"/>
                      </a:cubicBezTo>
                      <a:cubicBezTo>
                        <a:pt x="454" y="48"/>
                        <a:pt x="387" y="41"/>
                        <a:pt x="318" y="29"/>
                      </a:cubicBezTo>
                      <a:cubicBezTo>
                        <a:pt x="248" y="16"/>
                        <a:pt x="159" y="21"/>
                        <a:pt x="128" y="34"/>
                      </a:cubicBezTo>
                      <a:cubicBezTo>
                        <a:pt x="91" y="50"/>
                        <a:pt x="43" y="41"/>
                        <a:pt x="4" y="11"/>
                      </a:cubicBezTo>
                      <a:cubicBezTo>
                        <a:pt x="31" y="49"/>
                        <a:pt x="91" y="80"/>
                        <a:pt x="91" y="110"/>
                      </a:cubicBezTo>
                      <a:cubicBezTo>
                        <a:pt x="90" y="154"/>
                        <a:pt x="21" y="200"/>
                        <a:pt x="0" y="210"/>
                      </a:cubicBezTo>
                      <a:cubicBezTo>
                        <a:pt x="38" y="200"/>
                        <a:pt x="86" y="165"/>
                        <a:pt x="127" y="170"/>
                      </a:cubicBezTo>
                      <a:cubicBezTo>
                        <a:pt x="173" y="174"/>
                        <a:pt x="209" y="214"/>
                        <a:pt x="213" y="258"/>
                      </a:cubicBezTo>
                      <a:cubicBezTo>
                        <a:pt x="217" y="248"/>
                        <a:pt x="222" y="241"/>
                        <a:pt x="227" y="234"/>
                      </a:cubicBezTo>
                      <a:cubicBezTo>
                        <a:pt x="233" y="226"/>
                        <a:pt x="245" y="224"/>
                        <a:pt x="249" y="243"/>
                      </a:cubicBezTo>
                      <a:cubicBezTo>
                        <a:pt x="245" y="221"/>
                        <a:pt x="263" y="205"/>
                        <a:pt x="270" y="204"/>
                      </a:cubicBezTo>
                      <a:cubicBezTo>
                        <a:pt x="316" y="195"/>
                        <a:pt x="337" y="132"/>
                        <a:pt x="376" y="111"/>
                      </a:cubicBezTo>
                      <a:cubicBezTo>
                        <a:pt x="416" y="90"/>
                        <a:pt x="489" y="129"/>
                        <a:pt x="481" y="181"/>
                      </a:cubicBezTo>
                      <a:cubicBezTo>
                        <a:pt x="487" y="105"/>
                        <a:pt x="497" y="82"/>
                        <a:pt x="556" y="90"/>
                      </a:cubicBezTo>
                      <a:cubicBezTo>
                        <a:pt x="598" y="96"/>
                        <a:pt x="660" y="129"/>
                        <a:pt x="688" y="115"/>
                      </a:cubicBezTo>
                      <a:cubicBezTo>
                        <a:pt x="671" y="119"/>
                        <a:pt x="632" y="108"/>
                        <a:pt x="624" y="85"/>
                      </a:cubicBezTo>
                      <a:close/>
                    </a:path>
                  </a:pathLst>
                </a:custGeom>
                <a:solidFill>
                  <a:srgbClr val="E9618E"/>
                </a:solidFill>
                <a:ln>
                  <a:noFill/>
                </a:ln>
                <a:extLst>
                  <a:ext uri="{91240B29-F687-4f45-9708-019B960494DF}">
                    <a14:hiddenLine xmlns:lc="http://schemas.openxmlformats.org/drawingml/2006/lockedCanvas" xmlns="" xmlns:a14="http://schemas.microsoft.com/office/drawing/2010/main" xmlns:wps="http://schemas.microsoft.com/office/word/2010/wordprocessingShape" xmlns:wne="http://schemas.microsoft.com/office/word/2006/wordml" xmlns:wpi="http://schemas.microsoft.com/office/word/2010/wordprocessingInk" xmlns:wpg="http://schemas.microsoft.com/office/word/2010/wordprocessingGroup" xmlns:w16se="http://schemas.microsoft.com/office/word/2015/wordml/symex" xmlns:w15="http://schemas.microsoft.com/office/word/2012/wordml" xmlns:w14="http://schemas.microsoft.com/office/word/2010/wordml" xmlns:w="http://schemas.openxmlformats.org/wordprocessingml/2006/main" xmlns:w10="urn:schemas-microsoft-com:office:word" xmlns:wp="http://schemas.openxmlformats.org/drawingml/2006/wordprocessingDrawing" xmlns:wp14="http://schemas.microsoft.com/office/word/2010/wordprocessingDrawing" xmlns:v="urn:schemas-microsoft-com:vml" xmlns:m="http://schemas.openxmlformats.org/officeDocument/2006/math" xmlns:o="urn:schemas-microsoft-com:office:office" xmlns:mc="http://schemas.openxmlformats.org/markup-compatibility/2006" xmlns:cx2="http://schemas.microsoft.com/office/drawing/2015/10/21/chartex" xmlns:cx1="http://schemas.microsoft.com/office/drawing/2015/9/8/chartex" xmlns:cx="http://schemas.microsoft.com/office/drawing/2014/chartex" xmlns:wpc="http://schemas.microsoft.com/office/word/2010/wordprocessingCanvas" w="9525">
                      <a:solidFill>
                        <a:srgbClr val="000000"/>
                      </a:solidFill>
                      <a:round/>
                      <a:headEnd/>
                      <a:tailEnd/>
                    </a14:hiddenLine>
                  </a:ext>
                </a:extLst>
              </p:spPr>
              <p:txBody>
                <a:bodyPr/>
                <a:lstStyle/>
                <a:p>
                  <a:endParaRPr lang="en-US"/>
                </a:p>
              </p:txBody>
            </p:sp>
            <p:sp>
              <p:nvSpPr>
                <p:cNvPr id="78" name="Freeform 522">
                  <a:extLst>
                    <a:ext uri="{FF2B5EF4-FFF2-40B4-BE49-F238E27FC236}">
                      <a16:creationId xmlns:a16="http://schemas.microsoft.com/office/drawing/2014/main" id="{0DA87F61-7EBB-432E-9C9E-50469A901FD3}"/>
                    </a:ext>
                  </a:extLst>
                </p:cNvPr>
                <p:cNvSpPr>
                  <a:spLocks/>
                </p:cNvSpPr>
                <p:nvPr/>
              </p:nvSpPr>
              <p:spPr bwMode="auto">
                <a:xfrm>
                  <a:off x="503" y="280"/>
                  <a:ext cx="493" cy="224"/>
                </a:xfrm>
                <a:custGeom>
                  <a:avLst/>
                  <a:gdLst>
                    <a:gd name="T0" fmla="*/ 18 w 197"/>
                    <a:gd name="T1" fmla="*/ 107 h 84"/>
                    <a:gd name="T2" fmla="*/ 18 w 197"/>
                    <a:gd name="T3" fmla="*/ 107 h 84"/>
                    <a:gd name="T4" fmla="*/ 218 w 197"/>
                    <a:gd name="T5" fmla="*/ 213 h 84"/>
                    <a:gd name="T6" fmla="*/ 480 w 197"/>
                    <a:gd name="T7" fmla="*/ 93 h 84"/>
                    <a:gd name="T8" fmla="*/ 425 w 197"/>
                    <a:gd name="T9" fmla="*/ 3 h 8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97" h="84">
                      <a:moveTo>
                        <a:pt x="7" y="40"/>
                      </a:moveTo>
                      <a:cubicBezTo>
                        <a:pt x="7" y="40"/>
                        <a:pt x="0" y="13"/>
                        <a:pt x="7" y="40"/>
                      </a:cubicBezTo>
                      <a:cubicBezTo>
                        <a:pt x="14" y="67"/>
                        <a:pt x="27" y="84"/>
                        <a:pt x="87" y="80"/>
                      </a:cubicBezTo>
                      <a:cubicBezTo>
                        <a:pt x="148" y="76"/>
                        <a:pt x="186" y="59"/>
                        <a:pt x="192" y="35"/>
                      </a:cubicBezTo>
                      <a:cubicBezTo>
                        <a:pt x="197" y="11"/>
                        <a:pt x="182" y="0"/>
                        <a:pt x="170" y="1"/>
                      </a:cubicBezTo>
                    </a:path>
                  </a:pathLst>
                </a:custGeom>
                <a:solidFill>
                  <a:srgbClr val="D60065"/>
                </a:solidFill>
                <a:ln>
                  <a:noFill/>
                </a:ln>
                <a:extLst>
                  <a:ext uri="{91240B29-F687-4f45-9708-019B960494DF}">
                    <a14:hiddenLine xmlns:lc="http://schemas.openxmlformats.org/drawingml/2006/lockedCanvas" xmlns="" xmlns:a14="http://schemas.microsoft.com/office/drawing/2010/main" xmlns:wps="http://schemas.microsoft.com/office/word/2010/wordprocessingShape" xmlns:wne="http://schemas.microsoft.com/office/word/2006/wordml" xmlns:wpi="http://schemas.microsoft.com/office/word/2010/wordprocessingInk" xmlns:wpg="http://schemas.microsoft.com/office/word/2010/wordprocessingGroup" xmlns:w16se="http://schemas.microsoft.com/office/word/2015/wordml/symex" xmlns:w15="http://schemas.microsoft.com/office/word/2012/wordml" xmlns:w14="http://schemas.microsoft.com/office/word/2010/wordml" xmlns:w="http://schemas.openxmlformats.org/wordprocessingml/2006/main" xmlns:w10="urn:schemas-microsoft-com:office:word" xmlns:wp="http://schemas.openxmlformats.org/drawingml/2006/wordprocessingDrawing" xmlns:wp14="http://schemas.microsoft.com/office/word/2010/wordprocessingDrawing" xmlns:v="urn:schemas-microsoft-com:vml" xmlns:m="http://schemas.openxmlformats.org/officeDocument/2006/math" xmlns:o="urn:schemas-microsoft-com:office:office" xmlns:mc="http://schemas.openxmlformats.org/markup-compatibility/2006" xmlns:cx2="http://schemas.microsoft.com/office/drawing/2015/10/21/chartex" xmlns:cx1="http://schemas.microsoft.com/office/drawing/2015/9/8/chartex" xmlns:cx="http://schemas.microsoft.com/office/drawing/2014/chartex" xmlns:wpc="http://schemas.microsoft.com/office/word/2010/wordprocessingCanvas" w="9525">
                      <a:solidFill>
                        <a:srgbClr val="000000"/>
                      </a:solidFill>
                      <a:round/>
                      <a:headEnd/>
                      <a:tailEnd/>
                    </a14:hiddenLine>
                  </a:ext>
                </a:extLst>
              </p:spPr>
              <p:txBody>
                <a:bodyPr/>
                <a:lstStyle/>
                <a:p>
                  <a:endParaRPr lang="en-US"/>
                </a:p>
              </p:txBody>
            </p:sp>
            <p:sp>
              <p:nvSpPr>
                <p:cNvPr id="79" name="Freeform 523">
                  <a:extLst>
                    <a:ext uri="{FF2B5EF4-FFF2-40B4-BE49-F238E27FC236}">
                      <a16:creationId xmlns:a16="http://schemas.microsoft.com/office/drawing/2014/main" id="{8AFCC545-E155-4FBB-8A9F-6990676F95FC}"/>
                    </a:ext>
                  </a:extLst>
                </p:cNvPr>
                <p:cNvSpPr>
                  <a:spLocks/>
                </p:cNvSpPr>
                <p:nvPr/>
              </p:nvSpPr>
              <p:spPr bwMode="auto">
                <a:xfrm>
                  <a:off x="618" y="296"/>
                  <a:ext cx="385" cy="181"/>
                </a:xfrm>
                <a:custGeom>
                  <a:avLst/>
                  <a:gdLst>
                    <a:gd name="T0" fmla="*/ 0 w 154"/>
                    <a:gd name="T1" fmla="*/ 162 h 68"/>
                    <a:gd name="T2" fmla="*/ 303 w 154"/>
                    <a:gd name="T3" fmla="*/ 120 h 68"/>
                    <a:gd name="T4" fmla="*/ 328 w 154"/>
                    <a:gd name="T5" fmla="*/ 0 h 68"/>
                    <a:gd name="T6" fmla="*/ 0 60000 65536"/>
                    <a:gd name="T7" fmla="*/ 0 60000 65536"/>
                    <a:gd name="T8" fmla="*/ 0 60000 65536"/>
                  </a:gdLst>
                  <a:ahLst/>
                  <a:cxnLst>
                    <a:cxn ang="T6">
                      <a:pos x="T0" y="T1"/>
                    </a:cxn>
                    <a:cxn ang="T7">
                      <a:pos x="T2" y="T3"/>
                    </a:cxn>
                    <a:cxn ang="T8">
                      <a:pos x="T4" y="T5"/>
                    </a:cxn>
                  </a:cxnLst>
                  <a:rect l="0" t="0" r="r" b="b"/>
                  <a:pathLst>
                    <a:path w="154" h="68">
                      <a:moveTo>
                        <a:pt x="0" y="61"/>
                      </a:moveTo>
                      <a:cubicBezTo>
                        <a:pt x="19" y="67"/>
                        <a:pt x="89" y="68"/>
                        <a:pt x="121" y="45"/>
                      </a:cubicBezTo>
                      <a:cubicBezTo>
                        <a:pt x="154" y="21"/>
                        <a:pt x="131" y="0"/>
                        <a:pt x="131" y="0"/>
                      </a:cubicBezTo>
                    </a:path>
                  </a:pathLst>
                </a:custGeom>
                <a:solidFill>
                  <a:srgbClr val="B90058"/>
                </a:solidFill>
                <a:ln>
                  <a:noFill/>
                </a:ln>
                <a:extLst>
                  <a:ext uri="{91240B29-F687-4f45-9708-019B960494DF}">
                    <a14:hiddenLine xmlns:lc="http://schemas.openxmlformats.org/drawingml/2006/lockedCanvas" xmlns="" xmlns:a14="http://schemas.microsoft.com/office/drawing/2010/main" xmlns:wps="http://schemas.microsoft.com/office/word/2010/wordprocessingShape" xmlns:wne="http://schemas.microsoft.com/office/word/2006/wordml" xmlns:wpi="http://schemas.microsoft.com/office/word/2010/wordprocessingInk" xmlns:wpg="http://schemas.microsoft.com/office/word/2010/wordprocessingGroup" xmlns:w16se="http://schemas.microsoft.com/office/word/2015/wordml/symex" xmlns:w15="http://schemas.microsoft.com/office/word/2012/wordml" xmlns:w14="http://schemas.microsoft.com/office/word/2010/wordml" xmlns:w="http://schemas.openxmlformats.org/wordprocessingml/2006/main" xmlns:w10="urn:schemas-microsoft-com:office:word" xmlns:wp="http://schemas.openxmlformats.org/drawingml/2006/wordprocessingDrawing" xmlns:wp14="http://schemas.microsoft.com/office/word/2010/wordprocessingDrawing" xmlns:v="urn:schemas-microsoft-com:vml" xmlns:m="http://schemas.openxmlformats.org/officeDocument/2006/math" xmlns:o="urn:schemas-microsoft-com:office:office" xmlns:mc="http://schemas.openxmlformats.org/markup-compatibility/2006" xmlns:cx2="http://schemas.microsoft.com/office/drawing/2015/10/21/chartex" xmlns:cx1="http://schemas.microsoft.com/office/drawing/2015/9/8/chartex" xmlns:cx="http://schemas.microsoft.com/office/drawing/2014/chartex" xmlns:wpc="http://schemas.microsoft.com/office/word/2010/wordprocessingCanvas" w="9525">
                      <a:solidFill>
                        <a:srgbClr val="000000"/>
                      </a:solidFill>
                      <a:round/>
                      <a:headEnd/>
                      <a:tailEnd/>
                    </a14:hiddenLine>
                  </a:ext>
                </a:extLst>
              </p:spPr>
              <p:txBody>
                <a:bodyPr/>
                <a:lstStyle/>
                <a:p>
                  <a:endParaRPr lang="en-US"/>
                </a:p>
              </p:txBody>
            </p:sp>
            <p:sp>
              <p:nvSpPr>
                <p:cNvPr id="80" name="Freeform 524">
                  <a:extLst>
                    <a:ext uri="{FF2B5EF4-FFF2-40B4-BE49-F238E27FC236}">
                      <a16:creationId xmlns:a16="http://schemas.microsoft.com/office/drawing/2014/main" id="{BA5C535B-97BC-491A-9823-5D4994A88EC0}"/>
                    </a:ext>
                  </a:extLst>
                </p:cNvPr>
                <p:cNvSpPr>
                  <a:spLocks/>
                </p:cNvSpPr>
                <p:nvPr/>
              </p:nvSpPr>
              <p:spPr bwMode="auto">
                <a:xfrm>
                  <a:off x="508" y="240"/>
                  <a:ext cx="458" cy="243"/>
                </a:xfrm>
                <a:custGeom>
                  <a:avLst/>
                  <a:gdLst>
                    <a:gd name="T0" fmla="*/ 8 w 183"/>
                    <a:gd name="T1" fmla="*/ 107 h 91"/>
                    <a:gd name="T2" fmla="*/ 268 w 183"/>
                    <a:gd name="T3" fmla="*/ 208 h 91"/>
                    <a:gd name="T4" fmla="*/ 438 w 183"/>
                    <a:gd name="T5" fmla="*/ 59 h 91"/>
                    <a:gd name="T6" fmla="*/ 210 w 183"/>
                    <a:gd name="T7" fmla="*/ 24 h 91"/>
                    <a:gd name="T8" fmla="*/ 8 w 183"/>
                    <a:gd name="T9" fmla="*/ 107 h 9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83" h="91">
                      <a:moveTo>
                        <a:pt x="3" y="40"/>
                      </a:moveTo>
                      <a:cubicBezTo>
                        <a:pt x="0" y="78"/>
                        <a:pt x="41" y="91"/>
                        <a:pt x="107" y="78"/>
                      </a:cubicBezTo>
                      <a:cubicBezTo>
                        <a:pt x="173" y="66"/>
                        <a:pt x="183" y="45"/>
                        <a:pt x="175" y="22"/>
                      </a:cubicBezTo>
                      <a:cubicBezTo>
                        <a:pt x="167" y="0"/>
                        <a:pt x="135" y="19"/>
                        <a:pt x="84" y="9"/>
                      </a:cubicBezTo>
                      <a:cubicBezTo>
                        <a:pt x="49" y="3"/>
                        <a:pt x="7" y="3"/>
                        <a:pt x="3" y="40"/>
                      </a:cubicBezTo>
                      <a:close/>
                    </a:path>
                  </a:pathLst>
                </a:custGeom>
                <a:solidFill>
                  <a:srgbClr val="80197F"/>
                </a:solidFill>
                <a:ln>
                  <a:noFill/>
                </a:ln>
                <a:extLst>
                  <a:ext uri="{91240B29-F687-4f45-9708-019B960494DF}">
                    <a14:hiddenLine xmlns:lc="http://schemas.openxmlformats.org/drawingml/2006/lockedCanvas" xmlns="" xmlns:a14="http://schemas.microsoft.com/office/drawing/2010/main" xmlns:wps="http://schemas.microsoft.com/office/word/2010/wordprocessingShape" xmlns:wne="http://schemas.microsoft.com/office/word/2006/wordml" xmlns:wpi="http://schemas.microsoft.com/office/word/2010/wordprocessingInk" xmlns:wpg="http://schemas.microsoft.com/office/word/2010/wordprocessingGroup" xmlns:w16se="http://schemas.microsoft.com/office/word/2015/wordml/symex" xmlns:w15="http://schemas.microsoft.com/office/word/2012/wordml" xmlns:w14="http://schemas.microsoft.com/office/word/2010/wordml" xmlns:w="http://schemas.openxmlformats.org/wordprocessingml/2006/main" xmlns:w10="urn:schemas-microsoft-com:office:word" xmlns:wp="http://schemas.openxmlformats.org/drawingml/2006/wordprocessingDrawing" xmlns:wp14="http://schemas.microsoft.com/office/word/2010/wordprocessingDrawing" xmlns:v="urn:schemas-microsoft-com:vml" xmlns:m="http://schemas.openxmlformats.org/officeDocument/2006/math" xmlns:o="urn:schemas-microsoft-com:office:office" xmlns:mc="http://schemas.openxmlformats.org/markup-compatibility/2006" xmlns:cx2="http://schemas.microsoft.com/office/drawing/2015/10/21/chartex" xmlns:cx1="http://schemas.microsoft.com/office/drawing/2015/9/8/chartex" xmlns:cx="http://schemas.microsoft.com/office/drawing/2014/chartex" xmlns:wpc="http://schemas.microsoft.com/office/word/2010/wordprocessingCanvas" w="9525">
                      <a:solidFill>
                        <a:srgbClr val="000000"/>
                      </a:solidFill>
                      <a:round/>
                      <a:headEnd/>
                      <a:tailEnd/>
                    </a14:hiddenLine>
                  </a:ext>
                </a:extLst>
              </p:spPr>
              <p:txBody>
                <a:bodyPr/>
                <a:lstStyle/>
                <a:p>
                  <a:endParaRPr lang="en-US"/>
                </a:p>
              </p:txBody>
            </p:sp>
            <p:sp>
              <p:nvSpPr>
                <p:cNvPr id="81" name="Freeform 525">
                  <a:extLst>
                    <a:ext uri="{FF2B5EF4-FFF2-40B4-BE49-F238E27FC236}">
                      <a16:creationId xmlns:a16="http://schemas.microsoft.com/office/drawing/2014/main" id="{82E676F1-6EA9-4573-8584-C2B6346F9B29}"/>
                    </a:ext>
                  </a:extLst>
                </p:cNvPr>
                <p:cNvSpPr>
                  <a:spLocks/>
                </p:cNvSpPr>
                <p:nvPr/>
              </p:nvSpPr>
              <p:spPr bwMode="auto">
                <a:xfrm>
                  <a:off x="581" y="280"/>
                  <a:ext cx="842" cy="421"/>
                </a:xfrm>
                <a:custGeom>
                  <a:avLst/>
                  <a:gdLst>
                    <a:gd name="T0" fmla="*/ 27 w 337"/>
                    <a:gd name="T1" fmla="*/ 277 h 158"/>
                    <a:gd name="T2" fmla="*/ 120 w 337"/>
                    <a:gd name="T3" fmla="*/ 421 h 158"/>
                    <a:gd name="T4" fmla="*/ 180 w 337"/>
                    <a:gd name="T5" fmla="*/ 394 h 158"/>
                    <a:gd name="T6" fmla="*/ 310 w 337"/>
                    <a:gd name="T7" fmla="*/ 290 h 158"/>
                    <a:gd name="T8" fmla="*/ 447 w 337"/>
                    <a:gd name="T9" fmla="*/ 128 h 158"/>
                    <a:gd name="T10" fmla="*/ 620 w 337"/>
                    <a:gd name="T11" fmla="*/ 53 h 158"/>
                    <a:gd name="T12" fmla="*/ 780 w 337"/>
                    <a:gd name="T13" fmla="*/ 173 h 158"/>
                    <a:gd name="T14" fmla="*/ 842 w 337"/>
                    <a:gd name="T15" fmla="*/ 45 h 158"/>
                    <a:gd name="T16" fmla="*/ 760 w 337"/>
                    <a:gd name="T17" fmla="*/ 67 h 158"/>
                    <a:gd name="T18" fmla="*/ 690 w 337"/>
                    <a:gd name="T19" fmla="*/ 37 h 158"/>
                    <a:gd name="T20" fmla="*/ 442 w 337"/>
                    <a:gd name="T21" fmla="*/ 48 h 158"/>
                    <a:gd name="T22" fmla="*/ 330 w 337"/>
                    <a:gd name="T23" fmla="*/ 155 h 158"/>
                    <a:gd name="T24" fmla="*/ 207 w 337"/>
                    <a:gd name="T25" fmla="*/ 264 h 158"/>
                    <a:gd name="T26" fmla="*/ 0 w 337"/>
                    <a:gd name="T27" fmla="*/ 266 h 15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337" h="158">
                      <a:moveTo>
                        <a:pt x="11" y="104"/>
                      </a:moveTo>
                      <a:cubicBezTo>
                        <a:pt x="28" y="108"/>
                        <a:pt x="54" y="140"/>
                        <a:pt x="48" y="158"/>
                      </a:cubicBezTo>
                      <a:cubicBezTo>
                        <a:pt x="47" y="144"/>
                        <a:pt x="62" y="142"/>
                        <a:pt x="72" y="148"/>
                      </a:cubicBezTo>
                      <a:cubicBezTo>
                        <a:pt x="71" y="115"/>
                        <a:pt x="104" y="123"/>
                        <a:pt x="124" y="109"/>
                      </a:cubicBezTo>
                      <a:cubicBezTo>
                        <a:pt x="146" y="94"/>
                        <a:pt x="159" y="67"/>
                        <a:pt x="179" y="48"/>
                      </a:cubicBezTo>
                      <a:cubicBezTo>
                        <a:pt x="198" y="27"/>
                        <a:pt x="217" y="18"/>
                        <a:pt x="248" y="20"/>
                      </a:cubicBezTo>
                      <a:cubicBezTo>
                        <a:pt x="275" y="22"/>
                        <a:pt x="305" y="40"/>
                        <a:pt x="312" y="65"/>
                      </a:cubicBezTo>
                      <a:cubicBezTo>
                        <a:pt x="312" y="47"/>
                        <a:pt x="319" y="26"/>
                        <a:pt x="337" y="17"/>
                      </a:cubicBezTo>
                      <a:cubicBezTo>
                        <a:pt x="323" y="19"/>
                        <a:pt x="318" y="28"/>
                        <a:pt x="304" y="25"/>
                      </a:cubicBezTo>
                      <a:cubicBezTo>
                        <a:pt x="294" y="23"/>
                        <a:pt x="285" y="18"/>
                        <a:pt x="276" y="14"/>
                      </a:cubicBezTo>
                      <a:cubicBezTo>
                        <a:pt x="247" y="3"/>
                        <a:pt x="204" y="0"/>
                        <a:pt x="177" y="18"/>
                      </a:cubicBezTo>
                      <a:cubicBezTo>
                        <a:pt x="161" y="30"/>
                        <a:pt x="147" y="45"/>
                        <a:pt x="132" y="58"/>
                      </a:cubicBezTo>
                      <a:cubicBezTo>
                        <a:pt x="115" y="72"/>
                        <a:pt x="105" y="94"/>
                        <a:pt x="83" y="99"/>
                      </a:cubicBezTo>
                      <a:cubicBezTo>
                        <a:pt x="56" y="104"/>
                        <a:pt x="25" y="101"/>
                        <a:pt x="0" y="100"/>
                      </a:cubicBezTo>
                    </a:path>
                  </a:pathLst>
                </a:custGeom>
                <a:solidFill>
                  <a:srgbClr val="D60065"/>
                </a:solidFill>
                <a:ln>
                  <a:noFill/>
                </a:ln>
                <a:extLst>
                  <a:ext uri="{91240B29-F687-4f45-9708-019B960494DF}">
                    <a14:hiddenLine xmlns:lc="http://schemas.openxmlformats.org/drawingml/2006/lockedCanvas" xmlns="" xmlns:a14="http://schemas.microsoft.com/office/drawing/2010/main" xmlns:wps="http://schemas.microsoft.com/office/word/2010/wordprocessingShape" xmlns:wne="http://schemas.microsoft.com/office/word/2006/wordml" xmlns:wpi="http://schemas.microsoft.com/office/word/2010/wordprocessingInk" xmlns:wpg="http://schemas.microsoft.com/office/word/2010/wordprocessingGroup" xmlns:w16se="http://schemas.microsoft.com/office/word/2015/wordml/symex" xmlns:w15="http://schemas.microsoft.com/office/word/2012/wordml" xmlns:w14="http://schemas.microsoft.com/office/word/2010/wordml" xmlns:w="http://schemas.openxmlformats.org/wordprocessingml/2006/main" xmlns:w10="urn:schemas-microsoft-com:office:word" xmlns:wp="http://schemas.openxmlformats.org/drawingml/2006/wordprocessingDrawing" xmlns:wp14="http://schemas.microsoft.com/office/word/2010/wordprocessingDrawing" xmlns:v="urn:schemas-microsoft-com:vml" xmlns:m="http://schemas.openxmlformats.org/officeDocument/2006/math" xmlns:o="urn:schemas-microsoft-com:office:office" xmlns:mc="http://schemas.openxmlformats.org/markup-compatibility/2006" xmlns:cx2="http://schemas.microsoft.com/office/drawing/2015/10/21/chartex" xmlns:cx1="http://schemas.microsoft.com/office/drawing/2015/9/8/chartex" xmlns:cx="http://schemas.microsoft.com/office/drawing/2014/chartex" xmlns:wpc="http://schemas.microsoft.com/office/word/2010/wordprocessingCanvas" w="9525">
                      <a:solidFill>
                        <a:srgbClr val="000000"/>
                      </a:solidFill>
                      <a:round/>
                      <a:headEnd/>
                      <a:tailEnd/>
                    </a14:hiddenLine>
                  </a:ext>
                </a:extLst>
              </p:spPr>
              <p:txBody>
                <a:bodyPr/>
                <a:lstStyle/>
                <a:p>
                  <a:endParaRPr lang="en-US"/>
                </a:p>
              </p:txBody>
            </p:sp>
            <p:sp>
              <p:nvSpPr>
                <p:cNvPr id="82" name="Freeform 526">
                  <a:extLst>
                    <a:ext uri="{FF2B5EF4-FFF2-40B4-BE49-F238E27FC236}">
                      <a16:creationId xmlns:a16="http://schemas.microsoft.com/office/drawing/2014/main" id="{0CB1CBEB-3880-4CAD-B255-EE9C8A799AD8}"/>
                    </a:ext>
                  </a:extLst>
                </p:cNvPr>
                <p:cNvSpPr>
                  <a:spLocks/>
                </p:cNvSpPr>
                <p:nvPr/>
              </p:nvSpPr>
              <p:spPr bwMode="auto">
                <a:xfrm>
                  <a:off x="1588" y="259"/>
                  <a:ext cx="126" cy="90"/>
                </a:xfrm>
                <a:custGeom>
                  <a:avLst/>
                  <a:gdLst>
                    <a:gd name="T0" fmla="*/ 0 w 50"/>
                    <a:gd name="T1" fmla="*/ 48 h 34"/>
                    <a:gd name="T2" fmla="*/ 126 w 50"/>
                    <a:gd name="T3" fmla="*/ 90 h 34"/>
                    <a:gd name="T4" fmla="*/ 103 w 50"/>
                    <a:gd name="T5" fmla="*/ 0 h 34"/>
                    <a:gd name="T6" fmla="*/ 30 w 50"/>
                    <a:gd name="T7" fmla="*/ 16 h 34"/>
                    <a:gd name="T8" fmla="*/ 53 w 50"/>
                    <a:gd name="T9" fmla="*/ 45 h 3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0" h="34">
                      <a:moveTo>
                        <a:pt x="0" y="18"/>
                      </a:moveTo>
                      <a:cubicBezTo>
                        <a:pt x="16" y="23"/>
                        <a:pt x="34" y="29"/>
                        <a:pt x="50" y="34"/>
                      </a:cubicBezTo>
                      <a:cubicBezTo>
                        <a:pt x="39" y="26"/>
                        <a:pt x="35" y="12"/>
                        <a:pt x="41" y="0"/>
                      </a:cubicBezTo>
                      <a:cubicBezTo>
                        <a:pt x="33" y="5"/>
                        <a:pt x="21" y="11"/>
                        <a:pt x="12" y="6"/>
                      </a:cubicBezTo>
                      <a:cubicBezTo>
                        <a:pt x="19" y="6"/>
                        <a:pt x="23" y="10"/>
                        <a:pt x="21" y="17"/>
                      </a:cubicBezTo>
                    </a:path>
                  </a:pathLst>
                </a:custGeom>
                <a:solidFill>
                  <a:srgbClr val="D60065"/>
                </a:solidFill>
                <a:ln>
                  <a:noFill/>
                </a:ln>
                <a:extLst>
                  <a:ext uri="{91240B29-F687-4f45-9708-019B960494DF}">
                    <a14:hiddenLine xmlns:lc="http://schemas.openxmlformats.org/drawingml/2006/lockedCanvas" xmlns="" xmlns:a14="http://schemas.microsoft.com/office/drawing/2010/main" xmlns:wps="http://schemas.microsoft.com/office/word/2010/wordprocessingShape" xmlns:wne="http://schemas.microsoft.com/office/word/2006/wordml" xmlns:wpi="http://schemas.microsoft.com/office/word/2010/wordprocessingInk" xmlns:wpg="http://schemas.microsoft.com/office/word/2010/wordprocessingGroup" xmlns:w16se="http://schemas.microsoft.com/office/word/2015/wordml/symex" xmlns:w15="http://schemas.microsoft.com/office/word/2012/wordml" xmlns:w14="http://schemas.microsoft.com/office/word/2010/wordml" xmlns:w="http://schemas.openxmlformats.org/wordprocessingml/2006/main" xmlns:w10="urn:schemas-microsoft-com:office:word" xmlns:wp="http://schemas.openxmlformats.org/drawingml/2006/wordprocessingDrawing" xmlns:wp14="http://schemas.microsoft.com/office/word/2010/wordprocessingDrawing" xmlns:v="urn:schemas-microsoft-com:vml" xmlns:m="http://schemas.openxmlformats.org/officeDocument/2006/math" xmlns:o="urn:schemas-microsoft-com:office:office" xmlns:mc="http://schemas.openxmlformats.org/markup-compatibility/2006" xmlns:cx2="http://schemas.microsoft.com/office/drawing/2015/10/21/chartex" xmlns:cx1="http://schemas.microsoft.com/office/drawing/2015/9/8/chartex" xmlns:cx="http://schemas.microsoft.com/office/drawing/2014/chartex" xmlns:wpc="http://schemas.microsoft.com/office/word/2010/wordprocessingCanvas" w="9525">
                      <a:solidFill>
                        <a:srgbClr val="000000"/>
                      </a:solidFill>
                      <a:round/>
                      <a:headEnd/>
                      <a:tailEnd/>
                    </a14:hiddenLine>
                  </a:ext>
                </a:extLst>
              </p:spPr>
              <p:txBody>
                <a:bodyPr/>
                <a:lstStyle/>
                <a:p>
                  <a:endParaRPr lang="en-US"/>
                </a:p>
              </p:txBody>
            </p:sp>
            <p:sp>
              <p:nvSpPr>
                <p:cNvPr id="83" name="Freeform 527">
                  <a:extLst>
                    <a:ext uri="{FF2B5EF4-FFF2-40B4-BE49-F238E27FC236}">
                      <a16:creationId xmlns:a16="http://schemas.microsoft.com/office/drawing/2014/main" id="{0757046F-D2FC-461F-B992-78ACF035CF04}"/>
                    </a:ext>
                  </a:extLst>
                </p:cNvPr>
                <p:cNvSpPr>
                  <a:spLocks/>
                </p:cNvSpPr>
                <p:nvPr/>
              </p:nvSpPr>
              <p:spPr bwMode="auto">
                <a:xfrm>
                  <a:off x="528" y="195"/>
                  <a:ext cx="330" cy="218"/>
                </a:xfrm>
                <a:custGeom>
                  <a:avLst/>
                  <a:gdLst>
                    <a:gd name="T0" fmla="*/ 5 w 132"/>
                    <a:gd name="T1" fmla="*/ 173 h 82"/>
                    <a:gd name="T2" fmla="*/ 330 w 132"/>
                    <a:gd name="T3" fmla="*/ 93 h 82"/>
                    <a:gd name="T4" fmla="*/ 123 w 132"/>
                    <a:gd name="T5" fmla="*/ 120 h 82"/>
                    <a:gd name="T6" fmla="*/ 40 w 132"/>
                    <a:gd name="T7" fmla="*/ 218 h 82"/>
                    <a:gd name="T8" fmla="*/ 8 w 132"/>
                    <a:gd name="T9" fmla="*/ 175 h 8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32" h="82">
                      <a:moveTo>
                        <a:pt x="2" y="65"/>
                      </a:moveTo>
                      <a:cubicBezTo>
                        <a:pt x="0" y="0"/>
                        <a:pt x="97" y="50"/>
                        <a:pt x="132" y="35"/>
                      </a:cubicBezTo>
                      <a:cubicBezTo>
                        <a:pt x="103" y="52"/>
                        <a:pt x="79" y="39"/>
                        <a:pt x="49" y="45"/>
                      </a:cubicBezTo>
                      <a:cubicBezTo>
                        <a:pt x="28" y="48"/>
                        <a:pt x="9" y="60"/>
                        <a:pt x="16" y="82"/>
                      </a:cubicBezTo>
                      <a:cubicBezTo>
                        <a:pt x="9" y="81"/>
                        <a:pt x="1" y="75"/>
                        <a:pt x="3" y="66"/>
                      </a:cubicBezTo>
                    </a:path>
                  </a:pathLst>
                </a:custGeom>
                <a:solidFill>
                  <a:srgbClr val="B789B9"/>
                </a:solidFill>
                <a:ln>
                  <a:noFill/>
                </a:ln>
                <a:extLst>
                  <a:ext uri="{91240B29-F687-4f45-9708-019B960494DF}">
                    <a14:hiddenLine xmlns:lc="http://schemas.openxmlformats.org/drawingml/2006/lockedCanvas" xmlns="" xmlns:a14="http://schemas.microsoft.com/office/drawing/2010/main" xmlns:wps="http://schemas.microsoft.com/office/word/2010/wordprocessingShape" xmlns:wne="http://schemas.microsoft.com/office/word/2006/wordml" xmlns:wpi="http://schemas.microsoft.com/office/word/2010/wordprocessingInk" xmlns:wpg="http://schemas.microsoft.com/office/word/2010/wordprocessingGroup" xmlns:w16se="http://schemas.microsoft.com/office/word/2015/wordml/symex" xmlns:w15="http://schemas.microsoft.com/office/word/2012/wordml" xmlns:w14="http://schemas.microsoft.com/office/word/2010/wordml" xmlns:w="http://schemas.openxmlformats.org/wordprocessingml/2006/main" xmlns:w10="urn:schemas-microsoft-com:office:word" xmlns:wp="http://schemas.openxmlformats.org/drawingml/2006/wordprocessingDrawing" xmlns:wp14="http://schemas.microsoft.com/office/word/2010/wordprocessingDrawing" xmlns:v="urn:schemas-microsoft-com:vml" xmlns:m="http://schemas.openxmlformats.org/officeDocument/2006/math" xmlns:o="urn:schemas-microsoft-com:office:office" xmlns:mc="http://schemas.openxmlformats.org/markup-compatibility/2006" xmlns:cx2="http://schemas.microsoft.com/office/drawing/2015/10/21/chartex" xmlns:cx1="http://schemas.microsoft.com/office/drawing/2015/9/8/chartex" xmlns:cx="http://schemas.microsoft.com/office/drawing/2014/chartex" xmlns:wpc="http://schemas.microsoft.com/office/word/2010/wordprocessingCanvas" w="9525">
                      <a:solidFill>
                        <a:srgbClr val="000000"/>
                      </a:solidFill>
                      <a:round/>
                      <a:headEnd/>
                      <a:tailEnd/>
                    </a14:hiddenLine>
                  </a:ext>
                </a:extLst>
              </p:spPr>
              <p:txBody>
                <a:bodyPr/>
                <a:lstStyle/>
                <a:p>
                  <a:endParaRPr lang="en-US"/>
                </a:p>
              </p:txBody>
            </p:sp>
            <p:sp>
              <p:nvSpPr>
                <p:cNvPr id="84" name="Freeform 528">
                  <a:extLst>
                    <a:ext uri="{FF2B5EF4-FFF2-40B4-BE49-F238E27FC236}">
                      <a16:creationId xmlns:a16="http://schemas.microsoft.com/office/drawing/2014/main" id="{1883EEC5-2683-43CB-990E-A83B7A048051}"/>
                    </a:ext>
                  </a:extLst>
                </p:cNvPr>
                <p:cNvSpPr>
                  <a:spLocks/>
                </p:cNvSpPr>
                <p:nvPr/>
              </p:nvSpPr>
              <p:spPr bwMode="auto">
                <a:xfrm>
                  <a:off x="593" y="301"/>
                  <a:ext cx="363" cy="150"/>
                </a:xfrm>
                <a:custGeom>
                  <a:avLst/>
                  <a:gdLst>
                    <a:gd name="T0" fmla="*/ 23 w 145"/>
                    <a:gd name="T1" fmla="*/ 134 h 56"/>
                    <a:gd name="T2" fmla="*/ 138 w 145"/>
                    <a:gd name="T3" fmla="*/ 129 h 56"/>
                    <a:gd name="T4" fmla="*/ 240 w 145"/>
                    <a:gd name="T5" fmla="*/ 112 h 56"/>
                    <a:gd name="T6" fmla="*/ 323 w 145"/>
                    <a:gd name="T7" fmla="*/ 0 h 56"/>
                    <a:gd name="T8" fmla="*/ 175 w 145"/>
                    <a:gd name="T9" fmla="*/ 67 h 56"/>
                    <a:gd name="T10" fmla="*/ 58 w 145"/>
                    <a:gd name="T11" fmla="*/ 94 h 56"/>
                    <a:gd name="T12" fmla="*/ 0 w 145"/>
                    <a:gd name="T13" fmla="*/ 134 h 5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45" h="56">
                      <a:moveTo>
                        <a:pt x="9" y="50"/>
                      </a:moveTo>
                      <a:cubicBezTo>
                        <a:pt x="21" y="56"/>
                        <a:pt x="43" y="50"/>
                        <a:pt x="55" y="48"/>
                      </a:cubicBezTo>
                      <a:cubicBezTo>
                        <a:pt x="69" y="46"/>
                        <a:pt x="83" y="45"/>
                        <a:pt x="96" y="42"/>
                      </a:cubicBezTo>
                      <a:cubicBezTo>
                        <a:pt x="114" y="36"/>
                        <a:pt x="145" y="24"/>
                        <a:pt x="129" y="0"/>
                      </a:cubicBezTo>
                      <a:cubicBezTo>
                        <a:pt x="128" y="25"/>
                        <a:pt x="89" y="29"/>
                        <a:pt x="70" y="25"/>
                      </a:cubicBezTo>
                      <a:cubicBezTo>
                        <a:pt x="56" y="22"/>
                        <a:pt x="35" y="27"/>
                        <a:pt x="23" y="35"/>
                      </a:cubicBezTo>
                      <a:cubicBezTo>
                        <a:pt x="15" y="41"/>
                        <a:pt x="10" y="49"/>
                        <a:pt x="0" y="50"/>
                      </a:cubicBezTo>
                    </a:path>
                  </a:pathLst>
                </a:custGeom>
                <a:solidFill>
                  <a:srgbClr val="6B136A"/>
                </a:solidFill>
                <a:ln>
                  <a:noFill/>
                </a:ln>
                <a:extLst>
                  <a:ext uri="{91240B29-F687-4f45-9708-019B960494DF}">
                    <a14:hiddenLine xmlns:lc="http://schemas.openxmlformats.org/drawingml/2006/lockedCanvas" xmlns="" xmlns:a14="http://schemas.microsoft.com/office/drawing/2010/main" xmlns:wps="http://schemas.microsoft.com/office/word/2010/wordprocessingShape" xmlns:wne="http://schemas.microsoft.com/office/word/2006/wordml" xmlns:wpi="http://schemas.microsoft.com/office/word/2010/wordprocessingInk" xmlns:wpg="http://schemas.microsoft.com/office/word/2010/wordprocessingGroup" xmlns:w16se="http://schemas.microsoft.com/office/word/2015/wordml/symex" xmlns:w15="http://schemas.microsoft.com/office/word/2012/wordml" xmlns:w14="http://schemas.microsoft.com/office/word/2010/wordml" xmlns:w="http://schemas.openxmlformats.org/wordprocessingml/2006/main" xmlns:w10="urn:schemas-microsoft-com:office:word" xmlns:wp="http://schemas.openxmlformats.org/drawingml/2006/wordprocessingDrawing" xmlns:wp14="http://schemas.microsoft.com/office/word/2010/wordprocessingDrawing" xmlns:v="urn:schemas-microsoft-com:vml" xmlns:m="http://schemas.openxmlformats.org/officeDocument/2006/math" xmlns:o="urn:schemas-microsoft-com:office:office" xmlns:mc="http://schemas.openxmlformats.org/markup-compatibility/2006" xmlns:cx2="http://schemas.microsoft.com/office/drawing/2015/10/21/chartex" xmlns:cx1="http://schemas.microsoft.com/office/drawing/2015/9/8/chartex" xmlns:cx="http://schemas.microsoft.com/office/drawing/2014/chartex" xmlns:wpc="http://schemas.microsoft.com/office/word/2010/wordprocessingCanvas" w="9525">
                      <a:solidFill>
                        <a:srgbClr val="000000"/>
                      </a:solidFill>
                      <a:round/>
                      <a:headEnd/>
                      <a:tailEnd/>
                    </a14:hiddenLine>
                  </a:ext>
                </a:extLst>
              </p:spPr>
              <p:txBody>
                <a:bodyPr/>
                <a:lstStyle/>
                <a:p>
                  <a:endParaRPr lang="en-US"/>
                </a:p>
              </p:txBody>
            </p:sp>
            <p:sp>
              <p:nvSpPr>
                <p:cNvPr id="85" name="Freeform 529">
                  <a:extLst>
                    <a:ext uri="{FF2B5EF4-FFF2-40B4-BE49-F238E27FC236}">
                      <a16:creationId xmlns:a16="http://schemas.microsoft.com/office/drawing/2014/main" id="{F85E7E4E-9D27-4736-8799-700CADCC9537}"/>
                    </a:ext>
                  </a:extLst>
                </p:cNvPr>
                <p:cNvSpPr>
                  <a:spLocks/>
                </p:cNvSpPr>
                <p:nvPr/>
              </p:nvSpPr>
              <p:spPr bwMode="auto">
                <a:xfrm>
                  <a:off x="538" y="272"/>
                  <a:ext cx="130" cy="99"/>
                </a:xfrm>
                <a:custGeom>
                  <a:avLst/>
                  <a:gdLst>
                    <a:gd name="T0" fmla="*/ 8 w 52"/>
                    <a:gd name="T1" fmla="*/ 94 h 37"/>
                    <a:gd name="T2" fmla="*/ 35 w 52"/>
                    <a:gd name="T3" fmla="*/ 21 h 37"/>
                    <a:gd name="T4" fmla="*/ 130 w 52"/>
                    <a:gd name="T5" fmla="*/ 19 h 37"/>
                    <a:gd name="T6" fmla="*/ 8 w 52"/>
                    <a:gd name="T7" fmla="*/ 99 h 37"/>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52" h="37">
                      <a:moveTo>
                        <a:pt x="3" y="35"/>
                      </a:moveTo>
                      <a:cubicBezTo>
                        <a:pt x="0" y="25"/>
                        <a:pt x="5" y="13"/>
                        <a:pt x="14" y="8"/>
                      </a:cubicBezTo>
                      <a:cubicBezTo>
                        <a:pt x="25" y="2"/>
                        <a:pt x="41" y="1"/>
                        <a:pt x="52" y="7"/>
                      </a:cubicBezTo>
                      <a:cubicBezTo>
                        <a:pt x="33" y="0"/>
                        <a:pt x="6" y="17"/>
                        <a:pt x="3" y="37"/>
                      </a:cubicBezTo>
                    </a:path>
                  </a:pathLst>
                </a:custGeom>
                <a:solidFill>
                  <a:srgbClr val="E7DAEA"/>
                </a:solidFill>
                <a:ln>
                  <a:noFill/>
                </a:ln>
                <a:extLst>
                  <a:ext uri="{91240B29-F687-4f45-9708-019B960494DF}">
                    <a14:hiddenLine xmlns:lc="http://schemas.openxmlformats.org/drawingml/2006/lockedCanvas" xmlns="" xmlns:a14="http://schemas.microsoft.com/office/drawing/2010/main" xmlns:wps="http://schemas.microsoft.com/office/word/2010/wordprocessingShape" xmlns:wne="http://schemas.microsoft.com/office/word/2006/wordml" xmlns:wpi="http://schemas.microsoft.com/office/word/2010/wordprocessingInk" xmlns:wpg="http://schemas.microsoft.com/office/word/2010/wordprocessingGroup" xmlns:w16se="http://schemas.microsoft.com/office/word/2015/wordml/symex" xmlns:w15="http://schemas.microsoft.com/office/word/2012/wordml" xmlns:w14="http://schemas.microsoft.com/office/word/2010/wordml" xmlns:w="http://schemas.openxmlformats.org/wordprocessingml/2006/main" xmlns:w10="urn:schemas-microsoft-com:office:word" xmlns:wp="http://schemas.openxmlformats.org/drawingml/2006/wordprocessingDrawing" xmlns:wp14="http://schemas.microsoft.com/office/word/2010/wordprocessingDrawing" xmlns:v="urn:schemas-microsoft-com:vml" xmlns:m="http://schemas.openxmlformats.org/officeDocument/2006/math" xmlns:o="urn:schemas-microsoft-com:office:office" xmlns:mc="http://schemas.openxmlformats.org/markup-compatibility/2006" xmlns:cx2="http://schemas.microsoft.com/office/drawing/2015/10/21/chartex" xmlns:cx1="http://schemas.microsoft.com/office/drawing/2015/9/8/chartex" xmlns:cx="http://schemas.microsoft.com/office/drawing/2014/chartex" xmlns:wpc="http://schemas.microsoft.com/office/word/2010/wordprocessingCanvas" w="9525">
                      <a:solidFill>
                        <a:srgbClr val="000000"/>
                      </a:solidFill>
                      <a:round/>
                      <a:headEnd/>
                      <a:tailEnd/>
                    </a14:hiddenLine>
                  </a:ext>
                </a:extLst>
              </p:spPr>
              <p:txBody>
                <a:bodyPr/>
                <a:lstStyle/>
                <a:p>
                  <a:endParaRPr lang="en-US"/>
                </a:p>
              </p:txBody>
            </p:sp>
            <p:sp>
              <p:nvSpPr>
                <p:cNvPr id="86" name="Freeform 530">
                  <a:extLst>
                    <a:ext uri="{FF2B5EF4-FFF2-40B4-BE49-F238E27FC236}">
                      <a16:creationId xmlns:a16="http://schemas.microsoft.com/office/drawing/2014/main" id="{B65E1DE1-E70E-46EA-8012-3E6FB2291881}"/>
                    </a:ext>
                  </a:extLst>
                </p:cNvPr>
                <p:cNvSpPr>
                  <a:spLocks/>
                </p:cNvSpPr>
                <p:nvPr/>
              </p:nvSpPr>
              <p:spPr bwMode="auto">
                <a:xfrm>
                  <a:off x="281" y="139"/>
                  <a:ext cx="1090" cy="397"/>
                </a:xfrm>
                <a:custGeom>
                  <a:avLst/>
                  <a:gdLst>
                    <a:gd name="T0" fmla="*/ 0 w 436"/>
                    <a:gd name="T1" fmla="*/ 53 h 149"/>
                    <a:gd name="T2" fmla="*/ 193 w 436"/>
                    <a:gd name="T3" fmla="*/ 61 h 149"/>
                    <a:gd name="T4" fmla="*/ 468 w 436"/>
                    <a:gd name="T5" fmla="*/ 13 h 149"/>
                    <a:gd name="T6" fmla="*/ 858 w 436"/>
                    <a:gd name="T7" fmla="*/ 61 h 149"/>
                    <a:gd name="T8" fmla="*/ 1090 w 436"/>
                    <a:gd name="T9" fmla="*/ 0 h 149"/>
                    <a:gd name="T10" fmla="*/ 838 w 436"/>
                    <a:gd name="T11" fmla="*/ 101 h 149"/>
                    <a:gd name="T12" fmla="*/ 383 w 436"/>
                    <a:gd name="T13" fmla="*/ 61 h 149"/>
                    <a:gd name="T14" fmla="*/ 153 w 436"/>
                    <a:gd name="T15" fmla="*/ 189 h 149"/>
                    <a:gd name="T16" fmla="*/ 45 w 436"/>
                    <a:gd name="T17" fmla="*/ 397 h 149"/>
                    <a:gd name="T18" fmla="*/ 125 w 436"/>
                    <a:gd name="T19" fmla="*/ 213 h 149"/>
                    <a:gd name="T20" fmla="*/ 0 w 436"/>
                    <a:gd name="T21" fmla="*/ 53 h 14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436" h="149">
                      <a:moveTo>
                        <a:pt x="0" y="20"/>
                      </a:moveTo>
                      <a:cubicBezTo>
                        <a:pt x="25" y="32"/>
                        <a:pt x="53" y="32"/>
                        <a:pt x="77" y="23"/>
                      </a:cubicBezTo>
                      <a:cubicBezTo>
                        <a:pt x="101" y="14"/>
                        <a:pt x="128" y="3"/>
                        <a:pt x="187" y="5"/>
                      </a:cubicBezTo>
                      <a:cubicBezTo>
                        <a:pt x="246" y="7"/>
                        <a:pt x="293" y="23"/>
                        <a:pt x="343" y="23"/>
                      </a:cubicBezTo>
                      <a:cubicBezTo>
                        <a:pt x="393" y="23"/>
                        <a:pt x="427" y="10"/>
                        <a:pt x="436" y="0"/>
                      </a:cubicBezTo>
                      <a:cubicBezTo>
                        <a:pt x="422" y="20"/>
                        <a:pt x="367" y="38"/>
                        <a:pt x="335" y="38"/>
                      </a:cubicBezTo>
                      <a:cubicBezTo>
                        <a:pt x="303" y="38"/>
                        <a:pt x="202" y="14"/>
                        <a:pt x="153" y="23"/>
                      </a:cubicBezTo>
                      <a:cubicBezTo>
                        <a:pt x="104" y="32"/>
                        <a:pt x="64" y="33"/>
                        <a:pt x="61" y="71"/>
                      </a:cubicBezTo>
                      <a:cubicBezTo>
                        <a:pt x="58" y="109"/>
                        <a:pt x="42" y="134"/>
                        <a:pt x="18" y="149"/>
                      </a:cubicBezTo>
                      <a:cubicBezTo>
                        <a:pt x="37" y="122"/>
                        <a:pt x="55" y="110"/>
                        <a:pt x="50" y="80"/>
                      </a:cubicBezTo>
                      <a:cubicBezTo>
                        <a:pt x="45" y="50"/>
                        <a:pt x="10" y="30"/>
                        <a:pt x="0" y="20"/>
                      </a:cubicBezTo>
                      <a:close/>
                    </a:path>
                  </a:pathLst>
                </a:custGeom>
                <a:solidFill>
                  <a:srgbClr val="F6BFCD"/>
                </a:solidFill>
                <a:ln>
                  <a:noFill/>
                </a:ln>
                <a:extLst>
                  <a:ext uri="{91240B29-F687-4f45-9708-019B960494DF}">
                    <a14:hiddenLine xmlns:lc="http://schemas.openxmlformats.org/drawingml/2006/lockedCanvas" xmlns="" xmlns:a14="http://schemas.microsoft.com/office/drawing/2010/main" xmlns:wps="http://schemas.microsoft.com/office/word/2010/wordprocessingShape" xmlns:wne="http://schemas.microsoft.com/office/word/2006/wordml" xmlns:wpi="http://schemas.microsoft.com/office/word/2010/wordprocessingInk" xmlns:wpg="http://schemas.microsoft.com/office/word/2010/wordprocessingGroup" xmlns:w16se="http://schemas.microsoft.com/office/word/2015/wordml/symex" xmlns:w15="http://schemas.microsoft.com/office/word/2012/wordml" xmlns:w14="http://schemas.microsoft.com/office/word/2010/wordml" xmlns:w="http://schemas.openxmlformats.org/wordprocessingml/2006/main" xmlns:w10="urn:schemas-microsoft-com:office:word" xmlns:wp="http://schemas.openxmlformats.org/drawingml/2006/wordprocessingDrawing" xmlns:wp14="http://schemas.microsoft.com/office/word/2010/wordprocessingDrawing" xmlns:v="urn:schemas-microsoft-com:vml" xmlns:m="http://schemas.openxmlformats.org/officeDocument/2006/math" xmlns:o="urn:schemas-microsoft-com:office:office" xmlns:mc="http://schemas.openxmlformats.org/markup-compatibility/2006" xmlns:cx2="http://schemas.microsoft.com/office/drawing/2015/10/21/chartex" xmlns:cx1="http://schemas.microsoft.com/office/drawing/2015/9/8/chartex" xmlns:cx="http://schemas.microsoft.com/office/drawing/2014/chartex" xmlns:wpc="http://schemas.microsoft.com/office/word/2010/wordprocessingCanvas" w="9525">
                      <a:solidFill>
                        <a:srgbClr val="000000"/>
                      </a:solidFill>
                      <a:round/>
                      <a:headEnd/>
                      <a:tailEnd/>
                    </a14:hiddenLine>
                  </a:ext>
                </a:extLst>
              </p:spPr>
              <p:txBody>
                <a:bodyPr/>
                <a:lstStyle/>
                <a:p>
                  <a:endParaRPr lang="en-US"/>
                </a:p>
              </p:txBody>
            </p:sp>
            <p:sp>
              <p:nvSpPr>
                <p:cNvPr id="87" name="Freeform 531">
                  <a:extLst>
                    <a:ext uri="{FF2B5EF4-FFF2-40B4-BE49-F238E27FC236}">
                      <a16:creationId xmlns:a16="http://schemas.microsoft.com/office/drawing/2014/main" id="{0EDC9E16-95C2-4E57-A807-7EC0018037CE}"/>
                    </a:ext>
                  </a:extLst>
                </p:cNvPr>
                <p:cNvSpPr>
                  <a:spLocks/>
                </p:cNvSpPr>
                <p:nvPr/>
              </p:nvSpPr>
              <p:spPr bwMode="auto">
                <a:xfrm>
                  <a:off x="373" y="163"/>
                  <a:ext cx="360" cy="162"/>
                </a:xfrm>
                <a:custGeom>
                  <a:avLst/>
                  <a:gdLst>
                    <a:gd name="T0" fmla="*/ 0 w 144"/>
                    <a:gd name="T1" fmla="*/ 82 h 61"/>
                    <a:gd name="T2" fmla="*/ 43 w 144"/>
                    <a:gd name="T3" fmla="*/ 138 h 61"/>
                    <a:gd name="T4" fmla="*/ 108 w 144"/>
                    <a:gd name="T5" fmla="*/ 64 h 61"/>
                    <a:gd name="T6" fmla="*/ 360 w 144"/>
                    <a:gd name="T7" fmla="*/ 13 h 61"/>
                    <a:gd name="T8" fmla="*/ 90 w 144"/>
                    <a:gd name="T9" fmla="*/ 50 h 61"/>
                    <a:gd name="T10" fmla="*/ 0 w 144"/>
                    <a:gd name="T11" fmla="*/ 82 h 61"/>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4" h="61">
                      <a:moveTo>
                        <a:pt x="0" y="31"/>
                      </a:moveTo>
                      <a:cubicBezTo>
                        <a:pt x="11" y="35"/>
                        <a:pt x="17" y="43"/>
                        <a:pt x="17" y="52"/>
                      </a:cubicBezTo>
                      <a:cubicBezTo>
                        <a:pt x="17" y="61"/>
                        <a:pt x="20" y="33"/>
                        <a:pt x="43" y="24"/>
                      </a:cubicBezTo>
                      <a:cubicBezTo>
                        <a:pt x="66" y="15"/>
                        <a:pt x="108" y="6"/>
                        <a:pt x="144" y="5"/>
                      </a:cubicBezTo>
                      <a:cubicBezTo>
                        <a:pt x="121" y="0"/>
                        <a:pt x="62" y="8"/>
                        <a:pt x="36" y="19"/>
                      </a:cubicBezTo>
                      <a:cubicBezTo>
                        <a:pt x="10" y="30"/>
                        <a:pt x="12" y="33"/>
                        <a:pt x="0" y="31"/>
                      </a:cubicBezTo>
                      <a:close/>
                    </a:path>
                  </a:pathLst>
                </a:custGeom>
                <a:solidFill>
                  <a:srgbClr val="FFFFFF"/>
                </a:solidFill>
                <a:ln>
                  <a:noFill/>
                </a:ln>
                <a:extLst>
                  <a:ext uri="{91240B29-F687-4f45-9708-019B960494DF}">
                    <a14:hiddenLine xmlns:lc="http://schemas.openxmlformats.org/drawingml/2006/lockedCanvas" xmlns="" xmlns:a14="http://schemas.microsoft.com/office/drawing/2010/main" xmlns:wps="http://schemas.microsoft.com/office/word/2010/wordprocessingShape" xmlns:wne="http://schemas.microsoft.com/office/word/2006/wordml" xmlns:wpi="http://schemas.microsoft.com/office/word/2010/wordprocessingInk" xmlns:wpg="http://schemas.microsoft.com/office/word/2010/wordprocessingGroup" xmlns:w16se="http://schemas.microsoft.com/office/word/2015/wordml/symex" xmlns:w15="http://schemas.microsoft.com/office/word/2012/wordml" xmlns:w14="http://schemas.microsoft.com/office/word/2010/wordml" xmlns:w="http://schemas.openxmlformats.org/wordprocessingml/2006/main" xmlns:w10="urn:schemas-microsoft-com:office:word" xmlns:wp="http://schemas.openxmlformats.org/drawingml/2006/wordprocessingDrawing" xmlns:wp14="http://schemas.microsoft.com/office/word/2010/wordprocessingDrawing" xmlns:v="urn:schemas-microsoft-com:vml" xmlns:m="http://schemas.openxmlformats.org/officeDocument/2006/math" xmlns:o="urn:schemas-microsoft-com:office:office" xmlns:mc="http://schemas.openxmlformats.org/markup-compatibility/2006" xmlns:cx2="http://schemas.microsoft.com/office/drawing/2015/10/21/chartex" xmlns:cx1="http://schemas.microsoft.com/office/drawing/2015/9/8/chartex" xmlns:cx="http://schemas.microsoft.com/office/drawing/2014/chartex" xmlns:wpc="http://schemas.microsoft.com/office/word/2010/wordprocessingCanvas" w="9525">
                      <a:solidFill>
                        <a:srgbClr val="000000"/>
                      </a:solidFill>
                      <a:round/>
                      <a:headEnd/>
                      <a:tailEnd/>
                    </a14:hiddenLine>
                  </a:ext>
                </a:extLst>
              </p:spPr>
              <p:txBody>
                <a:bodyPr/>
                <a:lstStyle/>
                <a:p>
                  <a:endParaRPr lang="en-US"/>
                </a:p>
              </p:txBody>
            </p:sp>
            <p:sp>
              <p:nvSpPr>
                <p:cNvPr id="88" name="Freeform 532">
                  <a:extLst>
                    <a:ext uri="{FF2B5EF4-FFF2-40B4-BE49-F238E27FC236}">
                      <a16:creationId xmlns:a16="http://schemas.microsoft.com/office/drawing/2014/main" id="{73C2EA4C-BAF9-42D3-8A64-8220A973C222}"/>
                    </a:ext>
                  </a:extLst>
                </p:cNvPr>
                <p:cNvSpPr>
                  <a:spLocks/>
                </p:cNvSpPr>
                <p:nvPr/>
              </p:nvSpPr>
              <p:spPr bwMode="auto">
                <a:xfrm>
                  <a:off x="673" y="429"/>
                  <a:ext cx="328" cy="254"/>
                </a:xfrm>
                <a:custGeom>
                  <a:avLst/>
                  <a:gdLst>
                    <a:gd name="T0" fmla="*/ 0 w 131"/>
                    <a:gd name="T1" fmla="*/ 168 h 95"/>
                    <a:gd name="T2" fmla="*/ 28 w 131"/>
                    <a:gd name="T3" fmla="*/ 249 h 95"/>
                    <a:gd name="T4" fmla="*/ 85 w 131"/>
                    <a:gd name="T5" fmla="*/ 254 h 95"/>
                    <a:gd name="T6" fmla="*/ 193 w 131"/>
                    <a:gd name="T7" fmla="*/ 155 h 95"/>
                    <a:gd name="T8" fmla="*/ 263 w 131"/>
                    <a:gd name="T9" fmla="*/ 99 h 95"/>
                    <a:gd name="T10" fmla="*/ 328 w 131"/>
                    <a:gd name="T11" fmla="*/ 0 h 95"/>
                    <a:gd name="T12" fmla="*/ 150 w 131"/>
                    <a:gd name="T13" fmla="*/ 131 h 95"/>
                    <a:gd name="T14" fmla="*/ 113 w 131"/>
                    <a:gd name="T15" fmla="*/ 147 h 95"/>
                    <a:gd name="T16" fmla="*/ 68 w 131"/>
                    <a:gd name="T17" fmla="*/ 182 h 95"/>
                    <a:gd name="T18" fmla="*/ 3 w 131"/>
                    <a:gd name="T19" fmla="*/ 176 h 9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31" h="95">
                      <a:moveTo>
                        <a:pt x="0" y="63"/>
                      </a:moveTo>
                      <a:cubicBezTo>
                        <a:pt x="2" y="75"/>
                        <a:pt x="12" y="80"/>
                        <a:pt x="11" y="93"/>
                      </a:cubicBezTo>
                      <a:cubicBezTo>
                        <a:pt x="18" y="86"/>
                        <a:pt x="29" y="87"/>
                        <a:pt x="34" y="95"/>
                      </a:cubicBezTo>
                      <a:cubicBezTo>
                        <a:pt x="21" y="78"/>
                        <a:pt x="68" y="62"/>
                        <a:pt x="77" y="58"/>
                      </a:cubicBezTo>
                      <a:cubicBezTo>
                        <a:pt x="89" y="53"/>
                        <a:pt x="96" y="46"/>
                        <a:pt x="105" y="37"/>
                      </a:cubicBezTo>
                      <a:cubicBezTo>
                        <a:pt x="116" y="26"/>
                        <a:pt x="121" y="10"/>
                        <a:pt x="131" y="0"/>
                      </a:cubicBezTo>
                      <a:cubicBezTo>
                        <a:pt x="114" y="26"/>
                        <a:pt x="89" y="40"/>
                        <a:pt x="60" y="49"/>
                      </a:cubicBezTo>
                      <a:cubicBezTo>
                        <a:pt x="55" y="51"/>
                        <a:pt x="50" y="53"/>
                        <a:pt x="45" y="55"/>
                      </a:cubicBezTo>
                      <a:cubicBezTo>
                        <a:pt x="36" y="58"/>
                        <a:pt x="34" y="62"/>
                        <a:pt x="27" y="68"/>
                      </a:cubicBezTo>
                      <a:cubicBezTo>
                        <a:pt x="17" y="79"/>
                        <a:pt x="12" y="69"/>
                        <a:pt x="1" y="66"/>
                      </a:cubicBezTo>
                    </a:path>
                  </a:pathLst>
                </a:custGeom>
                <a:solidFill>
                  <a:srgbClr val="B90058"/>
                </a:solidFill>
                <a:ln>
                  <a:noFill/>
                </a:ln>
                <a:extLst>
                  <a:ext uri="{91240B29-F687-4f45-9708-019B960494DF}">
                    <a14:hiddenLine xmlns:lc="http://schemas.openxmlformats.org/drawingml/2006/lockedCanvas" xmlns="" xmlns:a14="http://schemas.microsoft.com/office/drawing/2010/main" xmlns:wps="http://schemas.microsoft.com/office/word/2010/wordprocessingShape" xmlns:wne="http://schemas.microsoft.com/office/word/2006/wordml" xmlns:wpi="http://schemas.microsoft.com/office/word/2010/wordprocessingInk" xmlns:wpg="http://schemas.microsoft.com/office/word/2010/wordprocessingGroup" xmlns:w16se="http://schemas.microsoft.com/office/word/2015/wordml/symex" xmlns:w15="http://schemas.microsoft.com/office/word/2012/wordml" xmlns:w14="http://schemas.microsoft.com/office/word/2010/wordml" xmlns:w="http://schemas.openxmlformats.org/wordprocessingml/2006/main" xmlns:w10="urn:schemas-microsoft-com:office:word" xmlns:wp="http://schemas.openxmlformats.org/drawingml/2006/wordprocessingDrawing" xmlns:wp14="http://schemas.microsoft.com/office/word/2010/wordprocessingDrawing" xmlns:v="urn:schemas-microsoft-com:vml" xmlns:m="http://schemas.openxmlformats.org/officeDocument/2006/math" xmlns:o="urn:schemas-microsoft-com:office:office" xmlns:mc="http://schemas.openxmlformats.org/markup-compatibility/2006" xmlns:cx2="http://schemas.microsoft.com/office/drawing/2015/10/21/chartex" xmlns:cx1="http://schemas.microsoft.com/office/drawing/2015/9/8/chartex" xmlns:cx="http://schemas.microsoft.com/office/drawing/2014/chartex" xmlns:wpc="http://schemas.microsoft.com/office/word/2010/wordprocessingCanvas" w="9525">
                      <a:solidFill>
                        <a:srgbClr val="000000"/>
                      </a:solidFill>
                      <a:round/>
                      <a:headEnd/>
                      <a:tailEnd/>
                    </a14:hiddenLine>
                  </a:ext>
                </a:extLst>
              </p:spPr>
              <p:txBody>
                <a:bodyPr/>
                <a:lstStyle/>
                <a:p>
                  <a:endParaRPr lang="en-US"/>
                </a:p>
              </p:txBody>
            </p:sp>
            <p:sp>
              <p:nvSpPr>
                <p:cNvPr id="89" name="Freeform 533">
                  <a:extLst>
                    <a:ext uri="{FF2B5EF4-FFF2-40B4-BE49-F238E27FC236}">
                      <a16:creationId xmlns:a16="http://schemas.microsoft.com/office/drawing/2014/main" id="{6A88794D-8746-4D3D-88B8-B3A664899FEA}"/>
                    </a:ext>
                  </a:extLst>
                </p:cNvPr>
                <p:cNvSpPr>
                  <a:spLocks/>
                </p:cNvSpPr>
                <p:nvPr/>
              </p:nvSpPr>
              <p:spPr bwMode="auto">
                <a:xfrm>
                  <a:off x="1206" y="331"/>
                  <a:ext cx="162" cy="112"/>
                </a:xfrm>
                <a:custGeom>
                  <a:avLst/>
                  <a:gdLst>
                    <a:gd name="T0" fmla="*/ 0 w 65"/>
                    <a:gd name="T1" fmla="*/ 0 h 42"/>
                    <a:gd name="T2" fmla="*/ 92 w 65"/>
                    <a:gd name="T3" fmla="*/ 40 h 42"/>
                    <a:gd name="T4" fmla="*/ 150 w 65"/>
                    <a:gd name="T5" fmla="*/ 112 h 42"/>
                    <a:gd name="T6" fmla="*/ 162 w 65"/>
                    <a:gd name="T7" fmla="*/ 48 h 42"/>
                    <a:gd name="T8" fmla="*/ 122 w 65"/>
                    <a:gd name="T9" fmla="*/ 43 h 42"/>
                    <a:gd name="T10" fmla="*/ 35 w 65"/>
                    <a:gd name="T11" fmla="*/ 11 h 4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65" h="42">
                      <a:moveTo>
                        <a:pt x="0" y="0"/>
                      </a:moveTo>
                      <a:cubicBezTo>
                        <a:pt x="14" y="4"/>
                        <a:pt x="24" y="6"/>
                        <a:pt x="37" y="15"/>
                      </a:cubicBezTo>
                      <a:cubicBezTo>
                        <a:pt x="45" y="21"/>
                        <a:pt x="59" y="31"/>
                        <a:pt x="60" y="42"/>
                      </a:cubicBezTo>
                      <a:cubicBezTo>
                        <a:pt x="57" y="34"/>
                        <a:pt x="63" y="25"/>
                        <a:pt x="65" y="18"/>
                      </a:cubicBezTo>
                      <a:cubicBezTo>
                        <a:pt x="61" y="23"/>
                        <a:pt x="54" y="19"/>
                        <a:pt x="49" y="16"/>
                      </a:cubicBezTo>
                      <a:cubicBezTo>
                        <a:pt x="37" y="10"/>
                        <a:pt x="27" y="5"/>
                        <a:pt x="14" y="4"/>
                      </a:cubicBezTo>
                    </a:path>
                  </a:pathLst>
                </a:custGeom>
                <a:solidFill>
                  <a:srgbClr val="B90058"/>
                </a:solidFill>
                <a:ln>
                  <a:noFill/>
                </a:ln>
                <a:extLst>
                  <a:ext uri="{91240B29-F687-4f45-9708-019B960494DF}">
                    <a14:hiddenLine xmlns:lc="http://schemas.openxmlformats.org/drawingml/2006/lockedCanvas" xmlns="" xmlns:a14="http://schemas.microsoft.com/office/drawing/2010/main" xmlns:wps="http://schemas.microsoft.com/office/word/2010/wordprocessingShape" xmlns:wne="http://schemas.microsoft.com/office/word/2006/wordml" xmlns:wpi="http://schemas.microsoft.com/office/word/2010/wordprocessingInk" xmlns:wpg="http://schemas.microsoft.com/office/word/2010/wordprocessingGroup" xmlns:w16se="http://schemas.microsoft.com/office/word/2015/wordml/symex" xmlns:w15="http://schemas.microsoft.com/office/word/2012/wordml" xmlns:w14="http://schemas.microsoft.com/office/word/2010/wordml" xmlns:w="http://schemas.openxmlformats.org/wordprocessingml/2006/main" xmlns:w10="urn:schemas-microsoft-com:office:word" xmlns:wp="http://schemas.openxmlformats.org/drawingml/2006/wordprocessingDrawing" xmlns:wp14="http://schemas.microsoft.com/office/word/2010/wordprocessingDrawing" xmlns:v="urn:schemas-microsoft-com:vml" xmlns:m="http://schemas.openxmlformats.org/officeDocument/2006/math" xmlns:o="urn:schemas-microsoft-com:office:office" xmlns:mc="http://schemas.openxmlformats.org/markup-compatibility/2006" xmlns:cx2="http://schemas.microsoft.com/office/drawing/2015/10/21/chartex" xmlns:cx1="http://schemas.microsoft.com/office/drawing/2015/9/8/chartex" xmlns:cx="http://schemas.microsoft.com/office/drawing/2014/chartex" xmlns:wpc="http://schemas.microsoft.com/office/word/2010/wordprocessingCanvas" w="9525">
                      <a:solidFill>
                        <a:srgbClr val="000000"/>
                      </a:solidFill>
                      <a:round/>
                      <a:headEnd/>
                      <a:tailEnd/>
                    </a14:hiddenLine>
                  </a:ext>
                </a:extLst>
              </p:spPr>
              <p:txBody>
                <a:bodyPr/>
                <a:lstStyle/>
                <a:p>
                  <a:endParaRPr lang="en-US"/>
                </a:p>
              </p:txBody>
            </p:sp>
            <p:sp>
              <p:nvSpPr>
                <p:cNvPr id="90" name="Freeform 534">
                  <a:extLst>
                    <a:ext uri="{FF2B5EF4-FFF2-40B4-BE49-F238E27FC236}">
                      <a16:creationId xmlns:a16="http://schemas.microsoft.com/office/drawing/2014/main" id="{F28F00A7-0412-4805-B1EA-C928F9487226}"/>
                    </a:ext>
                  </a:extLst>
                </p:cNvPr>
                <p:cNvSpPr>
                  <a:spLocks/>
                </p:cNvSpPr>
                <p:nvPr/>
              </p:nvSpPr>
              <p:spPr bwMode="auto">
                <a:xfrm>
                  <a:off x="163" y="80"/>
                  <a:ext cx="1721" cy="688"/>
                </a:xfrm>
                <a:custGeom>
                  <a:avLst/>
                  <a:gdLst>
                    <a:gd name="T0" fmla="*/ 1561 w 688"/>
                    <a:gd name="T1" fmla="*/ 227 h 258"/>
                    <a:gd name="T2" fmla="*/ 1698 w 688"/>
                    <a:gd name="T3" fmla="*/ 45 h 258"/>
                    <a:gd name="T4" fmla="*/ 1336 w 688"/>
                    <a:gd name="T5" fmla="*/ 168 h 258"/>
                    <a:gd name="T6" fmla="*/ 1246 w 688"/>
                    <a:gd name="T7" fmla="*/ 0 h 258"/>
                    <a:gd name="T8" fmla="*/ 795 w 688"/>
                    <a:gd name="T9" fmla="*/ 77 h 258"/>
                    <a:gd name="T10" fmla="*/ 320 w 688"/>
                    <a:gd name="T11" fmla="*/ 91 h 258"/>
                    <a:gd name="T12" fmla="*/ 10 w 688"/>
                    <a:gd name="T13" fmla="*/ 29 h 258"/>
                    <a:gd name="T14" fmla="*/ 228 w 688"/>
                    <a:gd name="T15" fmla="*/ 293 h 258"/>
                    <a:gd name="T16" fmla="*/ 0 w 688"/>
                    <a:gd name="T17" fmla="*/ 560 h 258"/>
                    <a:gd name="T18" fmla="*/ 318 w 688"/>
                    <a:gd name="T19" fmla="*/ 453 h 258"/>
                    <a:gd name="T20" fmla="*/ 533 w 688"/>
                    <a:gd name="T21" fmla="*/ 688 h 258"/>
                    <a:gd name="T22" fmla="*/ 568 w 688"/>
                    <a:gd name="T23" fmla="*/ 624 h 258"/>
                    <a:gd name="T24" fmla="*/ 623 w 688"/>
                    <a:gd name="T25" fmla="*/ 648 h 258"/>
                    <a:gd name="T26" fmla="*/ 675 w 688"/>
                    <a:gd name="T27" fmla="*/ 544 h 258"/>
                    <a:gd name="T28" fmla="*/ 941 w 688"/>
                    <a:gd name="T29" fmla="*/ 296 h 258"/>
                    <a:gd name="T30" fmla="*/ 1203 w 688"/>
                    <a:gd name="T31" fmla="*/ 483 h 258"/>
                    <a:gd name="T32" fmla="*/ 1391 w 688"/>
                    <a:gd name="T33" fmla="*/ 240 h 258"/>
                    <a:gd name="T34" fmla="*/ 1721 w 688"/>
                    <a:gd name="T35" fmla="*/ 307 h 258"/>
                    <a:gd name="T36" fmla="*/ 1561 w 688"/>
                    <a:gd name="T37" fmla="*/ 227 h 25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688" h="258">
                      <a:moveTo>
                        <a:pt x="624" y="85"/>
                      </a:moveTo>
                      <a:cubicBezTo>
                        <a:pt x="618" y="65"/>
                        <a:pt x="645" y="51"/>
                        <a:pt x="679" y="17"/>
                      </a:cubicBezTo>
                      <a:cubicBezTo>
                        <a:pt x="637" y="58"/>
                        <a:pt x="563" y="69"/>
                        <a:pt x="534" y="63"/>
                      </a:cubicBezTo>
                      <a:cubicBezTo>
                        <a:pt x="505" y="58"/>
                        <a:pt x="484" y="28"/>
                        <a:pt x="498" y="0"/>
                      </a:cubicBezTo>
                      <a:cubicBezTo>
                        <a:pt x="454" y="48"/>
                        <a:pt x="387" y="41"/>
                        <a:pt x="318" y="29"/>
                      </a:cubicBezTo>
                      <a:cubicBezTo>
                        <a:pt x="248" y="16"/>
                        <a:pt x="159" y="21"/>
                        <a:pt x="128" y="34"/>
                      </a:cubicBezTo>
                      <a:cubicBezTo>
                        <a:pt x="91" y="50"/>
                        <a:pt x="43" y="41"/>
                        <a:pt x="4" y="11"/>
                      </a:cubicBezTo>
                      <a:cubicBezTo>
                        <a:pt x="31" y="49"/>
                        <a:pt x="91" y="80"/>
                        <a:pt x="91" y="110"/>
                      </a:cubicBezTo>
                      <a:cubicBezTo>
                        <a:pt x="90" y="154"/>
                        <a:pt x="21" y="200"/>
                        <a:pt x="0" y="210"/>
                      </a:cubicBezTo>
                      <a:cubicBezTo>
                        <a:pt x="38" y="200"/>
                        <a:pt x="86" y="165"/>
                        <a:pt x="127" y="170"/>
                      </a:cubicBezTo>
                      <a:cubicBezTo>
                        <a:pt x="173" y="174"/>
                        <a:pt x="209" y="214"/>
                        <a:pt x="213" y="258"/>
                      </a:cubicBezTo>
                      <a:cubicBezTo>
                        <a:pt x="217" y="248"/>
                        <a:pt x="222" y="241"/>
                        <a:pt x="227" y="234"/>
                      </a:cubicBezTo>
                      <a:cubicBezTo>
                        <a:pt x="233" y="226"/>
                        <a:pt x="245" y="224"/>
                        <a:pt x="249" y="243"/>
                      </a:cubicBezTo>
                      <a:cubicBezTo>
                        <a:pt x="245" y="221"/>
                        <a:pt x="263" y="205"/>
                        <a:pt x="270" y="204"/>
                      </a:cubicBezTo>
                      <a:cubicBezTo>
                        <a:pt x="316" y="195"/>
                        <a:pt x="337" y="132"/>
                        <a:pt x="376" y="111"/>
                      </a:cubicBezTo>
                      <a:cubicBezTo>
                        <a:pt x="416" y="90"/>
                        <a:pt x="489" y="129"/>
                        <a:pt x="481" y="181"/>
                      </a:cubicBezTo>
                      <a:cubicBezTo>
                        <a:pt x="487" y="105"/>
                        <a:pt x="497" y="82"/>
                        <a:pt x="556" y="90"/>
                      </a:cubicBezTo>
                      <a:cubicBezTo>
                        <a:pt x="598" y="96"/>
                        <a:pt x="660" y="129"/>
                        <a:pt x="688" y="115"/>
                      </a:cubicBezTo>
                      <a:cubicBezTo>
                        <a:pt x="671" y="119"/>
                        <a:pt x="632" y="108"/>
                        <a:pt x="624" y="85"/>
                      </a:cubicBezTo>
                      <a:close/>
                    </a:path>
                  </a:pathLst>
                </a:custGeom>
                <a:noFill/>
                <a:ln w="11113" cap="rnd">
                  <a:solidFill>
                    <a:srgbClr val="000000"/>
                  </a:solidFill>
                  <a:prstDash val="solid"/>
                  <a:round/>
                  <a:headEnd/>
                  <a:tailEnd/>
                </a:ln>
                <a:extLst>
                  <a:ext uri="{909E8E84-426E-40dd-AFC4-6F175D3DCCD1}">
                    <a14:hiddenFill xmlns:lc="http://schemas.openxmlformats.org/drawingml/2006/lockedCanvas" xmlns="" xmlns:a14="http://schemas.microsoft.com/office/drawing/2010/main" xmlns:wps="http://schemas.microsoft.com/office/word/2010/wordprocessingShape" xmlns:wne="http://schemas.microsoft.com/office/word/2006/wordml" xmlns:wpi="http://schemas.microsoft.com/office/word/2010/wordprocessingInk" xmlns:wpg="http://schemas.microsoft.com/office/word/2010/wordprocessingGroup" xmlns:w16se="http://schemas.microsoft.com/office/word/2015/wordml/symex" xmlns:w15="http://schemas.microsoft.com/office/word/2012/wordml" xmlns:w14="http://schemas.microsoft.com/office/word/2010/wordml" xmlns:w="http://schemas.openxmlformats.org/wordprocessingml/2006/main" xmlns:w10="urn:schemas-microsoft-com:office:word" xmlns:wp="http://schemas.openxmlformats.org/drawingml/2006/wordprocessingDrawing" xmlns:wp14="http://schemas.microsoft.com/office/word/2010/wordprocessingDrawing" xmlns:v="urn:schemas-microsoft-com:vml" xmlns:m="http://schemas.openxmlformats.org/officeDocument/2006/math" xmlns:o="urn:schemas-microsoft-com:office:office" xmlns:mc="http://schemas.openxmlformats.org/markup-compatibility/2006" xmlns:cx2="http://schemas.microsoft.com/office/drawing/2015/10/21/chartex" xmlns:cx1="http://schemas.microsoft.com/office/drawing/2015/9/8/chartex" xmlns:cx="http://schemas.microsoft.com/office/drawing/2014/chartex" xmlns:wpc="http://schemas.microsoft.com/office/word/2010/wordprocessingCanvas">
                      <a:solidFill>
                        <a:srgbClr val="FFFFFF"/>
                      </a:solidFill>
                    </a14:hiddenFill>
                  </a:ext>
                </a:extLst>
              </p:spPr>
              <p:txBody>
                <a:bodyPr/>
                <a:lstStyle/>
                <a:p>
                  <a:endParaRPr lang="en-US"/>
                </a:p>
              </p:txBody>
            </p:sp>
            <p:sp>
              <p:nvSpPr>
                <p:cNvPr id="91" name="Freeform 535">
                  <a:extLst>
                    <a:ext uri="{FF2B5EF4-FFF2-40B4-BE49-F238E27FC236}">
                      <a16:creationId xmlns:a16="http://schemas.microsoft.com/office/drawing/2014/main" id="{6378AF11-A5B9-4748-9418-F91BA737B4EC}"/>
                    </a:ext>
                  </a:extLst>
                </p:cNvPr>
                <p:cNvSpPr>
                  <a:spLocks/>
                </p:cNvSpPr>
                <p:nvPr/>
              </p:nvSpPr>
              <p:spPr bwMode="auto">
                <a:xfrm>
                  <a:off x="508" y="240"/>
                  <a:ext cx="458" cy="243"/>
                </a:xfrm>
                <a:custGeom>
                  <a:avLst/>
                  <a:gdLst>
                    <a:gd name="T0" fmla="*/ 8 w 183"/>
                    <a:gd name="T1" fmla="*/ 107 h 91"/>
                    <a:gd name="T2" fmla="*/ 268 w 183"/>
                    <a:gd name="T3" fmla="*/ 208 h 91"/>
                    <a:gd name="T4" fmla="*/ 438 w 183"/>
                    <a:gd name="T5" fmla="*/ 59 h 91"/>
                    <a:gd name="T6" fmla="*/ 210 w 183"/>
                    <a:gd name="T7" fmla="*/ 24 h 91"/>
                    <a:gd name="T8" fmla="*/ 8 w 183"/>
                    <a:gd name="T9" fmla="*/ 107 h 9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83" h="91">
                      <a:moveTo>
                        <a:pt x="3" y="40"/>
                      </a:moveTo>
                      <a:cubicBezTo>
                        <a:pt x="0" y="78"/>
                        <a:pt x="41" y="91"/>
                        <a:pt x="107" y="78"/>
                      </a:cubicBezTo>
                      <a:cubicBezTo>
                        <a:pt x="173" y="66"/>
                        <a:pt x="183" y="45"/>
                        <a:pt x="175" y="22"/>
                      </a:cubicBezTo>
                      <a:cubicBezTo>
                        <a:pt x="167" y="0"/>
                        <a:pt x="135" y="19"/>
                        <a:pt x="84" y="9"/>
                      </a:cubicBezTo>
                      <a:cubicBezTo>
                        <a:pt x="49" y="3"/>
                        <a:pt x="7" y="3"/>
                        <a:pt x="3" y="40"/>
                      </a:cubicBezTo>
                      <a:close/>
                    </a:path>
                  </a:pathLst>
                </a:custGeom>
                <a:noFill/>
                <a:ln w="11113" cap="rnd">
                  <a:solidFill>
                    <a:srgbClr val="000000"/>
                  </a:solidFill>
                  <a:prstDash val="solid"/>
                  <a:round/>
                  <a:headEnd/>
                  <a:tailEnd/>
                </a:ln>
                <a:extLst>
                  <a:ext uri="{909E8E84-426E-40dd-AFC4-6F175D3DCCD1}">
                    <a14:hiddenFill xmlns:lc="http://schemas.openxmlformats.org/drawingml/2006/lockedCanvas" xmlns="" xmlns:a14="http://schemas.microsoft.com/office/drawing/2010/main" xmlns:wps="http://schemas.microsoft.com/office/word/2010/wordprocessingShape" xmlns:wne="http://schemas.microsoft.com/office/word/2006/wordml" xmlns:wpi="http://schemas.microsoft.com/office/word/2010/wordprocessingInk" xmlns:wpg="http://schemas.microsoft.com/office/word/2010/wordprocessingGroup" xmlns:w16se="http://schemas.microsoft.com/office/word/2015/wordml/symex" xmlns:w15="http://schemas.microsoft.com/office/word/2012/wordml" xmlns:w14="http://schemas.microsoft.com/office/word/2010/wordml" xmlns:w="http://schemas.openxmlformats.org/wordprocessingml/2006/main" xmlns:w10="urn:schemas-microsoft-com:office:word" xmlns:wp="http://schemas.openxmlformats.org/drawingml/2006/wordprocessingDrawing" xmlns:wp14="http://schemas.microsoft.com/office/word/2010/wordprocessingDrawing" xmlns:v="urn:schemas-microsoft-com:vml" xmlns:m="http://schemas.openxmlformats.org/officeDocument/2006/math" xmlns:o="urn:schemas-microsoft-com:office:office" xmlns:mc="http://schemas.openxmlformats.org/markup-compatibility/2006" xmlns:cx2="http://schemas.microsoft.com/office/drawing/2015/10/21/chartex" xmlns:cx1="http://schemas.microsoft.com/office/drawing/2015/9/8/chartex" xmlns:cx="http://schemas.microsoft.com/office/drawing/2014/chartex" xmlns:wpc="http://schemas.microsoft.com/office/word/2010/wordprocessingCanvas">
                      <a:solidFill>
                        <a:srgbClr val="FFFFFF"/>
                      </a:solidFill>
                    </a14:hiddenFill>
                  </a:ext>
                </a:extLst>
              </p:spPr>
              <p:txBody>
                <a:bodyPr/>
                <a:lstStyle/>
                <a:p>
                  <a:endParaRPr lang="en-US"/>
                </a:p>
              </p:txBody>
            </p:sp>
            <p:sp>
              <p:nvSpPr>
                <p:cNvPr id="92" name="Freeform 536">
                  <a:extLst>
                    <a:ext uri="{FF2B5EF4-FFF2-40B4-BE49-F238E27FC236}">
                      <a16:creationId xmlns:a16="http://schemas.microsoft.com/office/drawing/2014/main" id="{4B620BD7-9D1B-4E66-87F8-FB50095F754E}"/>
                    </a:ext>
                  </a:extLst>
                </p:cNvPr>
                <p:cNvSpPr>
                  <a:spLocks/>
                </p:cNvSpPr>
                <p:nvPr/>
              </p:nvSpPr>
              <p:spPr bwMode="auto">
                <a:xfrm>
                  <a:off x="1403" y="0"/>
                  <a:ext cx="63" cy="91"/>
                </a:xfrm>
                <a:custGeom>
                  <a:avLst/>
                  <a:gdLst>
                    <a:gd name="T0" fmla="*/ 0 w 25"/>
                    <a:gd name="T1" fmla="*/ 91 h 34"/>
                    <a:gd name="T2" fmla="*/ 63 w 25"/>
                    <a:gd name="T3" fmla="*/ 0 h 34"/>
                    <a:gd name="T4" fmla="*/ 0 60000 65536"/>
                    <a:gd name="T5" fmla="*/ 0 60000 65536"/>
                  </a:gdLst>
                  <a:ahLst/>
                  <a:cxnLst>
                    <a:cxn ang="T4">
                      <a:pos x="T0" y="T1"/>
                    </a:cxn>
                    <a:cxn ang="T5">
                      <a:pos x="T2" y="T3"/>
                    </a:cxn>
                  </a:cxnLst>
                  <a:rect l="0" t="0" r="r" b="b"/>
                  <a:pathLst>
                    <a:path w="25" h="34">
                      <a:moveTo>
                        <a:pt x="0" y="34"/>
                      </a:moveTo>
                      <a:cubicBezTo>
                        <a:pt x="8" y="20"/>
                        <a:pt x="9" y="14"/>
                        <a:pt x="25" y="0"/>
                      </a:cubicBezTo>
                    </a:path>
                  </a:pathLst>
                </a:custGeom>
                <a:noFill/>
                <a:ln w="11113" cap="rnd">
                  <a:solidFill>
                    <a:srgbClr val="000000"/>
                  </a:solidFill>
                  <a:prstDash val="solid"/>
                  <a:round/>
                  <a:headEnd/>
                  <a:tailEnd/>
                </a:ln>
                <a:extLst>
                  <a:ext uri="{909E8E84-426E-40dd-AFC4-6F175D3DCCD1}">
                    <a14:hiddenFill xmlns:lc="http://schemas.openxmlformats.org/drawingml/2006/lockedCanvas" xmlns="" xmlns:a14="http://schemas.microsoft.com/office/drawing/2010/main" xmlns:wps="http://schemas.microsoft.com/office/word/2010/wordprocessingShape" xmlns:wne="http://schemas.microsoft.com/office/word/2006/wordml" xmlns:wpi="http://schemas.microsoft.com/office/word/2010/wordprocessingInk" xmlns:wpg="http://schemas.microsoft.com/office/word/2010/wordprocessingGroup" xmlns:w16se="http://schemas.microsoft.com/office/word/2015/wordml/symex" xmlns:w15="http://schemas.microsoft.com/office/word/2012/wordml" xmlns:w14="http://schemas.microsoft.com/office/word/2010/wordml" xmlns:w="http://schemas.openxmlformats.org/wordprocessingml/2006/main" xmlns:w10="urn:schemas-microsoft-com:office:word" xmlns:wp="http://schemas.openxmlformats.org/drawingml/2006/wordprocessingDrawing" xmlns:wp14="http://schemas.microsoft.com/office/word/2010/wordprocessingDrawing" xmlns:v="urn:schemas-microsoft-com:vml" xmlns:m="http://schemas.openxmlformats.org/officeDocument/2006/math" xmlns:o="urn:schemas-microsoft-com:office:office" xmlns:mc="http://schemas.openxmlformats.org/markup-compatibility/2006" xmlns:cx2="http://schemas.microsoft.com/office/drawing/2015/10/21/chartex" xmlns:cx1="http://schemas.microsoft.com/office/drawing/2015/9/8/chartex" xmlns:cx="http://schemas.microsoft.com/office/drawing/2014/chartex" xmlns:wpc="http://schemas.microsoft.com/office/word/2010/wordprocessingCanvas">
                      <a:solidFill>
                        <a:srgbClr val="FFFFFF"/>
                      </a:solidFill>
                    </a14:hiddenFill>
                  </a:ext>
                </a:extLst>
              </p:spPr>
              <p:txBody>
                <a:bodyPr/>
                <a:lstStyle/>
                <a:p>
                  <a:endParaRPr lang="en-US"/>
                </a:p>
              </p:txBody>
            </p:sp>
            <p:sp>
              <p:nvSpPr>
                <p:cNvPr id="93" name="Freeform 537">
                  <a:extLst>
                    <a:ext uri="{FF2B5EF4-FFF2-40B4-BE49-F238E27FC236}">
                      <a16:creationId xmlns:a16="http://schemas.microsoft.com/office/drawing/2014/main" id="{FE681E34-5A9B-48ED-808B-BDB69473A31A}"/>
                    </a:ext>
                  </a:extLst>
                </p:cNvPr>
                <p:cNvSpPr>
                  <a:spLocks/>
                </p:cNvSpPr>
                <p:nvPr/>
              </p:nvSpPr>
              <p:spPr bwMode="auto">
                <a:xfrm>
                  <a:off x="1854" y="51"/>
                  <a:ext cx="50" cy="82"/>
                </a:xfrm>
                <a:custGeom>
                  <a:avLst/>
                  <a:gdLst>
                    <a:gd name="T0" fmla="*/ 50 w 20"/>
                    <a:gd name="T1" fmla="*/ 0 h 31"/>
                    <a:gd name="T2" fmla="*/ 0 w 20"/>
                    <a:gd name="T3" fmla="*/ 82 h 31"/>
                    <a:gd name="T4" fmla="*/ 0 60000 65536"/>
                    <a:gd name="T5" fmla="*/ 0 60000 65536"/>
                  </a:gdLst>
                  <a:ahLst/>
                  <a:cxnLst>
                    <a:cxn ang="T4">
                      <a:pos x="T0" y="T1"/>
                    </a:cxn>
                    <a:cxn ang="T5">
                      <a:pos x="T2" y="T3"/>
                    </a:cxn>
                  </a:cxnLst>
                  <a:rect l="0" t="0" r="r" b="b"/>
                  <a:pathLst>
                    <a:path w="20" h="31">
                      <a:moveTo>
                        <a:pt x="20" y="0"/>
                      </a:moveTo>
                      <a:cubicBezTo>
                        <a:pt x="17" y="10"/>
                        <a:pt x="10" y="20"/>
                        <a:pt x="0" y="31"/>
                      </a:cubicBezTo>
                    </a:path>
                  </a:pathLst>
                </a:custGeom>
                <a:noFill/>
                <a:ln w="11113" cap="rnd">
                  <a:solidFill>
                    <a:srgbClr val="000000"/>
                  </a:solidFill>
                  <a:prstDash val="solid"/>
                  <a:round/>
                  <a:headEnd/>
                  <a:tailEnd/>
                </a:ln>
                <a:extLst>
                  <a:ext uri="{909E8E84-426E-40dd-AFC4-6F175D3DCCD1}">
                    <a14:hiddenFill xmlns:lc="http://schemas.openxmlformats.org/drawingml/2006/lockedCanvas" xmlns="" xmlns:a14="http://schemas.microsoft.com/office/drawing/2010/main" xmlns:wps="http://schemas.microsoft.com/office/word/2010/wordprocessingShape" xmlns:wne="http://schemas.microsoft.com/office/word/2006/wordml" xmlns:wpi="http://schemas.microsoft.com/office/word/2010/wordprocessingInk" xmlns:wpg="http://schemas.microsoft.com/office/word/2010/wordprocessingGroup" xmlns:w16se="http://schemas.microsoft.com/office/word/2015/wordml/symex" xmlns:w15="http://schemas.microsoft.com/office/word/2012/wordml" xmlns:w14="http://schemas.microsoft.com/office/word/2010/wordml" xmlns:w="http://schemas.openxmlformats.org/wordprocessingml/2006/main" xmlns:w10="urn:schemas-microsoft-com:office:word" xmlns:wp="http://schemas.openxmlformats.org/drawingml/2006/wordprocessingDrawing" xmlns:wp14="http://schemas.microsoft.com/office/word/2010/wordprocessingDrawing" xmlns:v="urn:schemas-microsoft-com:vml" xmlns:m="http://schemas.openxmlformats.org/officeDocument/2006/math" xmlns:o="urn:schemas-microsoft-com:office:office" xmlns:mc="http://schemas.openxmlformats.org/markup-compatibility/2006" xmlns:cx2="http://schemas.microsoft.com/office/drawing/2015/10/21/chartex" xmlns:cx1="http://schemas.microsoft.com/office/drawing/2015/9/8/chartex" xmlns:cx="http://schemas.microsoft.com/office/drawing/2014/chartex" xmlns:wpc="http://schemas.microsoft.com/office/word/2010/wordprocessingCanvas">
                      <a:solidFill>
                        <a:srgbClr val="FFFFFF"/>
                      </a:solidFill>
                    </a14:hiddenFill>
                  </a:ext>
                </a:extLst>
              </p:spPr>
              <p:txBody>
                <a:bodyPr/>
                <a:lstStyle/>
                <a:p>
                  <a:endParaRPr lang="en-US"/>
                </a:p>
              </p:txBody>
            </p:sp>
            <p:sp>
              <p:nvSpPr>
                <p:cNvPr id="94" name="Freeform 538">
                  <a:extLst>
                    <a:ext uri="{FF2B5EF4-FFF2-40B4-BE49-F238E27FC236}">
                      <a16:creationId xmlns:a16="http://schemas.microsoft.com/office/drawing/2014/main" id="{05805310-392D-42EE-BE63-5B2C59998ACE}"/>
                    </a:ext>
                  </a:extLst>
                </p:cNvPr>
                <p:cNvSpPr>
                  <a:spLocks/>
                </p:cNvSpPr>
                <p:nvPr/>
              </p:nvSpPr>
              <p:spPr bwMode="auto">
                <a:xfrm>
                  <a:off x="1871" y="344"/>
                  <a:ext cx="183" cy="45"/>
                </a:xfrm>
                <a:custGeom>
                  <a:avLst/>
                  <a:gdLst>
                    <a:gd name="T0" fmla="*/ 0 w 73"/>
                    <a:gd name="T1" fmla="*/ 45 h 17"/>
                    <a:gd name="T2" fmla="*/ 183 w 73"/>
                    <a:gd name="T3" fmla="*/ 37 h 17"/>
                    <a:gd name="T4" fmla="*/ 0 60000 65536"/>
                    <a:gd name="T5" fmla="*/ 0 60000 65536"/>
                  </a:gdLst>
                  <a:ahLst/>
                  <a:cxnLst>
                    <a:cxn ang="T4">
                      <a:pos x="T0" y="T1"/>
                    </a:cxn>
                    <a:cxn ang="T5">
                      <a:pos x="T2" y="T3"/>
                    </a:cxn>
                  </a:cxnLst>
                  <a:rect l="0" t="0" r="r" b="b"/>
                  <a:pathLst>
                    <a:path w="73" h="17">
                      <a:moveTo>
                        <a:pt x="0" y="17"/>
                      </a:moveTo>
                      <a:cubicBezTo>
                        <a:pt x="19" y="13"/>
                        <a:pt x="58" y="0"/>
                        <a:pt x="73" y="14"/>
                      </a:cubicBezTo>
                    </a:path>
                  </a:pathLst>
                </a:custGeom>
                <a:noFill/>
                <a:ln w="11113" cap="rnd">
                  <a:solidFill>
                    <a:srgbClr val="000000"/>
                  </a:solidFill>
                  <a:prstDash val="solid"/>
                  <a:round/>
                  <a:headEnd/>
                  <a:tailEnd/>
                </a:ln>
                <a:extLst>
                  <a:ext uri="{909E8E84-426E-40dd-AFC4-6F175D3DCCD1}">
                    <a14:hiddenFill xmlns:lc="http://schemas.openxmlformats.org/drawingml/2006/lockedCanvas" xmlns="" xmlns:a14="http://schemas.microsoft.com/office/drawing/2010/main" xmlns:wps="http://schemas.microsoft.com/office/word/2010/wordprocessingShape" xmlns:wne="http://schemas.microsoft.com/office/word/2006/wordml" xmlns:wpi="http://schemas.microsoft.com/office/word/2010/wordprocessingInk" xmlns:wpg="http://schemas.microsoft.com/office/word/2010/wordprocessingGroup" xmlns:w16se="http://schemas.microsoft.com/office/word/2015/wordml/symex" xmlns:w15="http://schemas.microsoft.com/office/word/2012/wordml" xmlns:w14="http://schemas.microsoft.com/office/word/2010/wordml" xmlns:w="http://schemas.openxmlformats.org/wordprocessingml/2006/main" xmlns:w10="urn:schemas-microsoft-com:office:word" xmlns:wp="http://schemas.openxmlformats.org/drawingml/2006/wordprocessingDrawing" xmlns:wp14="http://schemas.microsoft.com/office/word/2010/wordprocessingDrawing" xmlns:v="urn:schemas-microsoft-com:vml" xmlns:m="http://schemas.openxmlformats.org/officeDocument/2006/math" xmlns:o="urn:schemas-microsoft-com:office:office" xmlns:mc="http://schemas.openxmlformats.org/markup-compatibility/2006" xmlns:cx2="http://schemas.microsoft.com/office/drawing/2015/10/21/chartex" xmlns:cx1="http://schemas.microsoft.com/office/drawing/2015/9/8/chartex" xmlns:cx="http://schemas.microsoft.com/office/drawing/2014/chartex" xmlns:wpc="http://schemas.microsoft.com/office/word/2010/wordprocessingCanvas">
                      <a:solidFill>
                        <a:srgbClr val="FFFFFF"/>
                      </a:solidFill>
                    </a14:hiddenFill>
                  </a:ext>
                </a:extLst>
              </p:spPr>
              <p:txBody>
                <a:bodyPr/>
                <a:lstStyle/>
                <a:p>
                  <a:endParaRPr lang="en-US"/>
                </a:p>
              </p:txBody>
            </p:sp>
            <p:sp>
              <p:nvSpPr>
                <p:cNvPr id="95" name="Freeform 539">
                  <a:extLst>
                    <a:ext uri="{FF2B5EF4-FFF2-40B4-BE49-F238E27FC236}">
                      <a16:creationId xmlns:a16="http://schemas.microsoft.com/office/drawing/2014/main" id="{52580F08-9C95-46B2-A866-68C30FC18956}"/>
                    </a:ext>
                  </a:extLst>
                </p:cNvPr>
                <p:cNvSpPr>
                  <a:spLocks/>
                </p:cNvSpPr>
                <p:nvPr/>
              </p:nvSpPr>
              <p:spPr bwMode="auto">
                <a:xfrm>
                  <a:off x="1336" y="541"/>
                  <a:ext cx="30" cy="163"/>
                </a:xfrm>
                <a:custGeom>
                  <a:avLst/>
                  <a:gdLst>
                    <a:gd name="T0" fmla="*/ 30 w 12"/>
                    <a:gd name="T1" fmla="*/ 0 h 61"/>
                    <a:gd name="T2" fmla="*/ 0 w 12"/>
                    <a:gd name="T3" fmla="*/ 163 h 61"/>
                    <a:gd name="T4" fmla="*/ 0 60000 65536"/>
                    <a:gd name="T5" fmla="*/ 0 60000 65536"/>
                  </a:gdLst>
                  <a:ahLst/>
                  <a:cxnLst>
                    <a:cxn ang="T4">
                      <a:pos x="T0" y="T1"/>
                    </a:cxn>
                    <a:cxn ang="T5">
                      <a:pos x="T2" y="T3"/>
                    </a:cxn>
                  </a:cxnLst>
                  <a:rect l="0" t="0" r="r" b="b"/>
                  <a:pathLst>
                    <a:path w="12" h="61">
                      <a:moveTo>
                        <a:pt x="12" y="0"/>
                      </a:moveTo>
                      <a:cubicBezTo>
                        <a:pt x="11" y="27"/>
                        <a:pt x="1" y="29"/>
                        <a:pt x="0" y="61"/>
                      </a:cubicBezTo>
                    </a:path>
                  </a:pathLst>
                </a:custGeom>
                <a:noFill/>
                <a:ln w="11113" cap="rnd">
                  <a:solidFill>
                    <a:srgbClr val="000000"/>
                  </a:solidFill>
                  <a:prstDash val="solid"/>
                  <a:round/>
                  <a:headEnd/>
                  <a:tailEnd/>
                </a:ln>
                <a:extLst>
                  <a:ext uri="{909E8E84-426E-40dd-AFC4-6F175D3DCCD1}">
                    <a14:hiddenFill xmlns:lc="http://schemas.openxmlformats.org/drawingml/2006/lockedCanvas" xmlns="" xmlns:a14="http://schemas.microsoft.com/office/drawing/2010/main" xmlns:wps="http://schemas.microsoft.com/office/word/2010/wordprocessingShape" xmlns:wne="http://schemas.microsoft.com/office/word/2006/wordml" xmlns:wpi="http://schemas.microsoft.com/office/word/2010/wordprocessingInk" xmlns:wpg="http://schemas.microsoft.com/office/word/2010/wordprocessingGroup" xmlns:w16se="http://schemas.microsoft.com/office/word/2015/wordml/symex" xmlns:w15="http://schemas.microsoft.com/office/word/2012/wordml" xmlns:w14="http://schemas.microsoft.com/office/word/2010/wordml" xmlns:w="http://schemas.openxmlformats.org/wordprocessingml/2006/main" xmlns:w10="urn:schemas-microsoft-com:office:word" xmlns:wp="http://schemas.openxmlformats.org/drawingml/2006/wordprocessingDrawing" xmlns:wp14="http://schemas.microsoft.com/office/word/2010/wordprocessingDrawing" xmlns:v="urn:schemas-microsoft-com:vml" xmlns:m="http://schemas.openxmlformats.org/officeDocument/2006/math" xmlns:o="urn:schemas-microsoft-com:office:office" xmlns:mc="http://schemas.openxmlformats.org/markup-compatibility/2006" xmlns:cx2="http://schemas.microsoft.com/office/drawing/2015/10/21/chartex" xmlns:cx1="http://schemas.microsoft.com/office/drawing/2015/9/8/chartex" xmlns:cx="http://schemas.microsoft.com/office/drawing/2014/chartex" xmlns:wpc="http://schemas.microsoft.com/office/word/2010/wordprocessingCanvas">
                      <a:solidFill>
                        <a:srgbClr val="FFFFFF"/>
                      </a:solidFill>
                    </a14:hiddenFill>
                  </a:ext>
                </a:extLst>
              </p:spPr>
              <p:txBody>
                <a:bodyPr/>
                <a:lstStyle/>
                <a:p>
                  <a:endParaRPr lang="en-US"/>
                </a:p>
              </p:txBody>
            </p:sp>
            <p:sp>
              <p:nvSpPr>
                <p:cNvPr id="96" name="Freeform 540">
                  <a:extLst>
                    <a:ext uri="{FF2B5EF4-FFF2-40B4-BE49-F238E27FC236}">
                      <a16:creationId xmlns:a16="http://schemas.microsoft.com/office/drawing/2014/main" id="{F52588A8-939E-46B5-BF22-C4CA45DE505A}"/>
                    </a:ext>
                  </a:extLst>
                </p:cNvPr>
                <p:cNvSpPr>
                  <a:spLocks/>
                </p:cNvSpPr>
                <p:nvPr/>
              </p:nvSpPr>
              <p:spPr bwMode="auto">
                <a:xfrm>
                  <a:off x="0" y="632"/>
                  <a:ext cx="178" cy="80"/>
                </a:xfrm>
                <a:custGeom>
                  <a:avLst/>
                  <a:gdLst>
                    <a:gd name="T0" fmla="*/ 0 w 71"/>
                    <a:gd name="T1" fmla="*/ 80 h 30"/>
                    <a:gd name="T2" fmla="*/ 178 w 71"/>
                    <a:gd name="T3" fmla="*/ 0 h 30"/>
                    <a:gd name="T4" fmla="*/ 0 60000 65536"/>
                    <a:gd name="T5" fmla="*/ 0 60000 65536"/>
                  </a:gdLst>
                  <a:ahLst/>
                  <a:cxnLst>
                    <a:cxn ang="T4">
                      <a:pos x="T0" y="T1"/>
                    </a:cxn>
                    <a:cxn ang="T5">
                      <a:pos x="T2" y="T3"/>
                    </a:cxn>
                  </a:cxnLst>
                  <a:rect l="0" t="0" r="r" b="b"/>
                  <a:pathLst>
                    <a:path w="71" h="30">
                      <a:moveTo>
                        <a:pt x="0" y="30"/>
                      </a:moveTo>
                      <a:cubicBezTo>
                        <a:pt x="31" y="29"/>
                        <a:pt x="35" y="13"/>
                        <a:pt x="71" y="0"/>
                      </a:cubicBezTo>
                    </a:path>
                  </a:pathLst>
                </a:custGeom>
                <a:noFill/>
                <a:ln w="11113" cap="rnd">
                  <a:solidFill>
                    <a:srgbClr val="000000"/>
                  </a:solidFill>
                  <a:prstDash val="solid"/>
                  <a:round/>
                  <a:headEnd/>
                  <a:tailEnd/>
                </a:ln>
                <a:extLst>
                  <a:ext uri="{909E8E84-426E-40dd-AFC4-6F175D3DCCD1}">
                    <a14:hiddenFill xmlns:lc="http://schemas.openxmlformats.org/drawingml/2006/lockedCanvas" xmlns="" xmlns:a14="http://schemas.microsoft.com/office/drawing/2010/main" xmlns:wps="http://schemas.microsoft.com/office/word/2010/wordprocessingShape" xmlns:wne="http://schemas.microsoft.com/office/word/2006/wordml" xmlns:wpi="http://schemas.microsoft.com/office/word/2010/wordprocessingInk" xmlns:wpg="http://schemas.microsoft.com/office/word/2010/wordprocessingGroup" xmlns:w16se="http://schemas.microsoft.com/office/word/2015/wordml/symex" xmlns:w15="http://schemas.microsoft.com/office/word/2012/wordml" xmlns:w14="http://schemas.microsoft.com/office/word/2010/wordml" xmlns:w="http://schemas.openxmlformats.org/wordprocessingml/2006/main" xmlns:w10="urn:schemas-microsoft-com:office:word" xmlns:wp="http://schemas.openxmlformats.org/drawingml/2006/wordprocessingDrawing" xmlns:wp14="http://schemas.microsoft.com/office/word/2010/wordprocessingDrawing" xmlns:v="urn:schemas-microsoft-com:vml" xmlns:m="http://schemas.openxmlformats.org/officeDocument/2006/math" xmlns:o="urn:schemas-microsoft-com:office:office" xmlns:mc="http://schemas.openxmlformats.org/markup-compatibility/2006" xmlns:cx2="http://schemas.microsoft.com/office/drawing/2015/10/21/chartex" xmlns:cx1="http://schemas.microsoft.com/office/drawing/2015/9/8/chartex" xmlns:cx="http://schemas.microsoft.com/office/drawing/2014/chartex" xmlns:wpc="http://schemas.microsoft.com/office/word/2010/wordprocessingCanvas">
                      <a:solidFill>
                        <a:srgbClr val="FFFFFF"/>
                      </a:solidFill>
                    </a14:hiddenFill>
                  </a:ext>
                </a:extLst>
              </p:spPr>
              <p:txBody>
                <a:bodyPr/>
                <a:lstStyle/>
                <a:p>
                  <a:endParaRPr lang="en-US"/>
                </a:p>
              </p:txBody>
            </p:sp>
            <p:sp>
              <p:nvSpPr>
                <p:cNvPr id="97" name="Oval 96">
                  <a:extLst>
                    <a:ext uri="{FF2B5EF4-FFF2-40B4-BE49-F238E27FC236}">
                      <a16:creationId xmlns:a16="http://schemas.microsoft.com/office/drawing/2014/main" id="{5827F07A-048C-476B-BC69-B39090C40297}"/>
                    </a:ext>
                  </a:extLst>
                </p:cNvPr>
                <p:cNvSpPr>
                  <a:spLocks noChangeArrowheads="1"/>
                </p:cNvSpPr>
                <p:nvPr/>
              </p:nvSpPr>
              <p:spPr bwMode="auto">
                <a:xfrm>
                  <a:off x="523" y="259"/>
                  <a:ext cx="35" cy="40"/>
                </a:xfrm>
                <a:prstGeom prst="ellipse">
                  <a:avLst/>
                </a:prstGeom>
                <a:solidFill>
                  <a:srgbClr val="FFFFFF"/>
                </a:solidFill>
                <a:ln>
                  <a:noFill/>
                </a:ln>
                <a:extLst>
                  <a:ext uri="{91240B29-F687-4f45-9708-019B960494DF}">
                    <a14:hiddenLine xmlns:lc="http://schemas.openxmlformats.org/drawingml/2006/lockedCanvas" xmlns="" xmlns:a14="http://schemas.microsoft.com/office/drawing/2010/main" xmlns:wps="http://schemas.microsoft.com/office/word/2010/wordprocessingShape" xmlns:wne="http://schemas.microsoft.com/office/word/2006/wordml" xmlns:wpi="http://schemas.microsoft.com/office/word/2010/wordprocessingInk" xmlns:wpg="http://schemas.microsoft.com/office/word/2010/wordprocessingGroup" xmlns:w16se="http://schemas.microsoft.com/office/word/2015/wordml/symex" xmlns:w15="http://schemas.microsoft.com/office/word/2012/wordml" xmlns:w14="http://schemas.microsoft.com/office/word/2010/wordml" xmlns:w="http://schemas.openxmlformats.org/wordprocessingml/2006/main" xmlns:w10="urn:schemas-microsoft-com:office:word" xmlns:wp="http://schemas.openxmlformats.org/drawingml/2006/wordprocessingDrawing" xmlns:wp14="http://schemas.microsoft.com/office/word/2010/wordprocessingDrawing" xmlns:v="urn:schemas-microsoft-com:vml" xmlns:m="http://schemas.openxmlformats.org/officeDocument/2006/math" xmlns:o="urn:schemas-microsoft-com:office:office" xmlns:mc="http://schemas.openxmlformats.org/markup-compatibility/2006" xmlns:cx2="http://schemas.microsoft.com/office/drawing/2015/10/21/chartex" xmlns:cx1="http://schemas.microsoft.com/office/drawing/2015/9/8/chartex" xmlns:cx="http://schemas.microsoft.com/office/drawing/2014/chartex" xmlns:wpc="http://schemas.microsoft.com/office/word/2010/wordprocessingCanvas" w="9525">
                      <a:solidFill>
                        <a:srgbClr val="000000"/>
                      </a:solidFill>
                      <a:round/>
                      <a:headEnd/>
                      <a:tailEnd/>
                    </a14:hiddenLine>
                  </a:ext>
                </a:extLst>
              </p:spPr>
              <p:txBody>
                <a:bodyPr/>
                <a:lstStyle/>
                <a:p>
                  <a:endParaRPr lang="en-US"/>
                </a:p>
              </p:txBody>
            </p:sp>
            <p:sp>
              <p:nvSpPr>
                <p:cNvPr id="98" name="Oval 97">
                  <a:extLst>
                    <a:ext uri="{FF2B5EF4-FFF2-40B4-BE49-F238E27FC236}">
                      <a16:creationId xmlns:a16="http://schemas.microsoft.com/office/drawing/2014/main" id="{26D9A5B5-DA25-4CD9-89A5-7609156FD229}"/>
                    </a:ext>
                  </a:extLst>
                </p:cNvPr>
                <p:cNvSpPr>
                  <a:spLocks noChangeArrowheads="1"/>
                </p:cNvSpPr>
                <p:nvPr/>
              </p:nvSpPr>
              <p:spPr bwMode="auto">
                <a:xfrm>
                  <a:off x="566" y="253"/>
                  <a:ext cx="22" cy="22"/>
                </a:xfrm>
                <a:prstGeom prst="ellipse">
                  <a:avLst/>
                </a:prstGeom>
                <a:solidFill>
                  <a:srgbClr val="FFFFFF"/>
                </a:solidFill>
                <a:ln>
                  <a:noFill/>
                </a:ln>
                <a:extLst>
                  <a:ext uri="{91240B29-F687-4f45-9708-019B960494DF}">
                    <a14:hiddenLine xmlns:lc="http://schemas.openxmlformats.org/drawingml/2006/lockedCanvas" xmlns="" xmlns:a14="http://schemas.microsoft.com/office/drawing/2010/main" xmlns:wps="http://schemas.microsoft.com/office/word/2010/wordprocessingShape" xmlns:wne="http://schemas.microsoft.com/office/word/2006/wordml" xmlns:wpi="http://schemas.microsoft.com/office/word/2010/wordprocessingInk" xmlns:wpg="http://schemas.microsoft.com/office/word/2010/wordprocessingGroup" xmlns:w16se="http://schemas.microsoft.com/office/word/2015/wordml/symex" xmlns:w15="http://schemas.microsoft.com/office/word/2012/wordml" xmlns:w14="http://schemas.microsoft.com/office/word/2010/wordml" xmlns:w="http://schemas.openxmlformats.org/wordprocessingml/2006/main" xmlns:w10="urn:schemas-microsoft-com:office:word" xmlns:wp="http://schemas.openxmlformats.org/drawingml/2006/wordprocessingDrawing" xmlns:wp14="http://schemas.microsoft.com/office/word/2010/wordprocessingDrawing" xmlns:v="urn:schemas-microsoft-com:vml" xmlns:m="http://schemas.openxmlformats.org/officeDocument/2006/math" xmlns:o="urn:schemas-microsoft-com:office:office" xmlns:mc="http://schemas.openxmlformats.org/markup-compatibility/2006" xmlns:cx2="http://schemas.microsoft.com/office/drawing/2015/10/21/chartex" xmlns:cx1="http://schemas.microsoft.com/office/drawing/2015/9/8/chartex" xmlns:cx="http://schemas.microsoft.com/office/drawing/2014/chartex" xmlns:wpc="http://schemas.microsoft.com/office/word/2010/wordprocessingCanvas" w="9525">
                      <a:solidFill>
                        <a:srgbClr val="000000"/>
                      </a:solidFill>
                      <a:round/>
                      <a:headEnd/>
                      <a:tailEnd/>
                    </a14:hiddenLine>
                  </a:ext>
                </a:extLst>
              </p:spPr>
              <p:txBody>
                <a:bodyPr/>
                <a:lstStyle/>
                <a:p>
                  <a:endParaRPr lang="en-US"/>
                </a:p>
              </p:txBody>
            </p:sp>
            <p:sp>
              <p:nvSpPr>
                <p:cNvPr id="99" name="Oval 98">
                  <a:extLst>
                    <a:ext uri="{FF2B5EF4-FFF2-40B4-BE49-F238E27FC236}">
                      <a16:creationId xmlns:a16="http://schemas.microsoft.com/office/drawing/2014/main" id="{3DEBF2AD-3EE6-4339-A424-8ED6F90A75AF}"/>
                    </a:ext>
                  </a:extLst>
                </p:cNvPr>
                <p:cNvSpPr>
                  <a:spLocks noChangeArrowheads="1"/>
                </p:cNvSpPr>
                <p:nvPr/>
              </p:nvSpPr>
              <p:spPr bwMode="auto">
                <a:xfrm>
                  <a:off x="511" y="301"/>
                  <a:ext cx="22" cy="24"/>
                </a:xfrm>
                <a:prstGeom prst="ellipse">
                  <a:avLst/>
                </a:prstGeom>
                <a:solidFill>
                  <a:srgbClr val="FFFFFF"/>
                </a:solidFill>
                <a:ln>
                  <a:noFill/>
                </a:ln>
                <a:extLst>
                  <a:ext uri="{91240B29-F687-4f45-9708-019B960494DF}">
                    <a14:hiddenLine xmlns:lc="http://schemas.openxmlformats.org/drawingml/2006/lockedCanvas" xmlns="" xmlns:a14="http://schemas.microsoft.com/office/drawing/2010/main" xmlns:wps="http://schemas.microsoft.com/office/word/2010/wordprocessingShape" xmlns:wne="http://schemas.microsoft.com/office/word/2006/wordml" xmlns:wpi="http://schemas.microsoft.com/office/word/2010/wordprocessingInk" xmlns:wpg="http://schemas.microsoft.com/office/word/2010/wordprocessingGroup" xmlns:w16se="http://schemas.microsoft.com/office/word/2015/wordml/symex" xmlns:w15="http://schemas.microsoft.com/office/word/2012/wordml" xmlns:w14="http://schemas.microsoft.com/office/word/2010/wordml" xmlns:w="http://schemas.openxmlformats.org/wordprocessingml/2006/main" xmlns:w10="urn:schemas-microsoft-com:office:word" xmlns:wp="http://schemas.openxmlformats.org/drawingml/2006/wordprocessingDrawing" xmlns:wp14="http://schemas.microsoft.com/office/word/2010/wordprocessingDrawing" xmlns:v="urn:schemas-microsoft-com:vml" xmlns:m="http://schemas.openxmlformats.org/officeDocument/2006/math" xmlns:o="urn:schemas-microsoft-com:office:office" xmlns:mc="http://schemas.openxmlformats.org/markup-compatibility/2006" xmlns:cx2="http://schemas.microsoft.com/office/drawing/2015/10/21/chartex" xmlns:cx1="http://schemas.microsoft.com/office/drawing/2015/9/8/chartex" xmlns:cx="http://schemas.microsoft.com/office/drawing/2014/chartex" xmlns:wpc="http://schemas.microsoft.com/office/word/2010/wordprocessingCanvas" w="9525">
                      <a:solidFill>
                        <a:srgbClr val="000000"/>
                      </a:solidFill>
                      <a:round/>
                      <a:headEnd/>
                      <a:tailEnd/>
                    </a14:hiddenLine>
                  </a:ext>
                </a:extLst>
              </p:spPr>
              <p:txBody>
                <a:bodyPr/>
                <a:lstStyle/>
                <a:p>
                  <a:endParaRPr lang="en-US"/>
                </a:p>
              </p:txBody>
            </p:sp>
          </p:grpSp>
          <p:grpSp>
            <p:nvGrpSpPr>
              <p:cNvPr id="100" name="Group 99">
                <a:extLst>
                  <a:ext uri="{FF2B5EF4-FFF2-40B4-BE49-F238E27FC236}">
                    <a16:creationId xmlns:a16="http://schemas.microsoft.com/office/drawing/2014/main" id="{B81A7FF8-2B66-42F3-AB98-E6ACFE968AA2}"/>
                  </a:ext>
                </a:extLst>
              </p:cNvPr>
              <p:cNvGrpSpPr/>
              <p:nvPr/>
            </p:nvGrpSpPr>
            <p:grpSpPr bwMode="auto">
              <a:xfrm rot="902835">
                <a:off x="15321113" y="1099507"/>
                <a:ext cx="2444845" cy="1067114"/>
                <a:chOff x="0" y="0"/>
                <a:chExt cx="2054" cy="768"/>
              </a:xfrm>
            </p:grpSpPr>
            <p:sp>
              <p:nvSpPr>
                <p:cNvPr id="101" name="Freeform 521">
                  <a:extLst>
                    <a:ext uri="{FF2B5EF4-FFF2-40B4-BE49-F238E27FC236}">
                      <a16:creationId xmlns:a16="http://schemas.microsoft.com/office/drawing/2014/main" id="{71F8AC67-EBB6-4435-A4B3-D4CFF097398B}"/>
                    </a:ext>
                  </a:extLst>
                </p:cNvPr>
                <p:cNvSpPr>
                  <a:spLocks/>
                </p:cNvSpPr>
                <p:nvPr/>
              </p:nvSpPr>
              <p:spPr bwMode="auto">
                <a:xfrm>
                  <a:off x="163" y="80"/>
                  <a:ext cx="1721" cy="688"/>
                </a:xfrm>
                <a:custGeom>
                  <a:avLst/>
                  <a:gdLst>
                    <a:gd name="T0" fmla="*/ 1561 w 688"/>
                    <a:gd name="T1" fmla="*/ 227 h 258"/>
                    <a:gd name="T2" fmla="*/ 1698 w 688"/>
                    <a:gd name="T3" fmla="*/ 45 h 258"/>
                    <a:gd name="T4" fmla="*/ 1336 w 688"/>
                    <a:gd name="T5" fmla="*/ 168 h 258"/>
                    <a:gd name="T6" fmla="*/ 1246 w 688"/>
                    <a:gd name="T7" fmla="*/ 0 h 258"/>
                    <a:gd name="T8" fmla="*/ 795 w 688"/>
                    <a:gd name="T9" fmla="*/ 77 h 258"/>
                    <a:gd name="T10" fmla="*/ 320 w 688"/>
                    <a:gd name="T11" fmla="*/ 91 h 258"/>
                    <a:gd name="T12" fmla="*/ 10 w 688"/>
                    <a:gd name="T13" fmla="*/ 29 h 258"/>
                    <a:gd name="T14" fmla="*/ 228 w 688"/>
                    <a:gd name="T15" fmla="*/ 293 h 258"/>
                    <a:gd name="T16" fmla="*/ 0 w 688"/>
                    <a:gd name="T17" fmla="*/ 560 h 258"/>
                    <a:gd name="T18" fmla="*/ 318 w 688"/>
                    <a:gd name="T19" fmla="*/ 453 h 258"/>
                    <a:gd name="T20" fmla="*/ 533 w 688"/>
                    <a:gd name="T21" fmla="*/ 688 h 258"/>
                    <a:gd name="T22" fmla="*/ 568 w 688"/>
                    <a:gd name="T23" fmla="*/ 624 h 258"/>
                    <a:gd name="T24" fmla="*/ 623 w 688"/>
                    <a:gd name="T25" fmla="*/ 648 h 258"/>
                    <a:gd name="T26" fmla="*/ 675 w 688"/>
                    <a:gd name="T27" fmla="*/ 544 h 258"/>
                    <a:gd name="T28" fmla="*/ 941 w 688"/>
                    <a:gd name="T29" fmla="*/ 296 h 258"/>
                    <a:gd name="T30" fmla="*/ 1203 w 688"/>
                    <a:gd name="T31" fmla="*/ 483 h 258"/>
                    <a:gd name="T32" fmla="*/ 1391 w 688"/>
                    <a:gd name="T33" fmla="*/ 240 h 258"/>
                    <a:gd name="T34" fmla="*/ 1721 w 688"/>
                    <a:gd name="T35" fmla="*/ 307 h 258"/>
                    <a:gd name="T36" fmla="*/ 1561 w 688"/>
                    <a:gd name="T37" fmla="*/ 227 h 25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688" h="258">
                      <a:moveTo>
                        <a:pt x="624" y="85"/>
                      </a:moveTo>
                      <a:cubicBezTo>
                        <a:pt x="618" y="65"/>
                        <a:pt x="645" y="51"/>
                        <a:pt x="679" y="17"/>
                      </a:cubicBezTo>
                      <a:cubicBezTo>
                        <a:pt x="637" y="58"/>
                        <a:pt x="563" y="69"/>
                        <a:pt x="534" y="63"/>
                      </a:cubicBezTo>
                      <a:cubicBezTo>
                        <a:pt x="505" y="58"/>
                        <a:pt x="484" y="28"/>
                        <a:pt x="498" y="0"/>
                      </a:cubicBezTo>
                      <a:cubicBezTo>
                        <a:pt x="454" y="48"/>
                        <a:pt x="387" y="41"/>
                        <a:pt x="318" y="29"/>
                      </a:cubicBezTo>
                      <a:cubicBezTo>
                        <a:pt x="248" y="16"/>
                        <a:pt x="159" y="21"/>
                        <a:pt x="128" y="34"/>
                      </a:cubicBezTo>
                      <a:cubicBezTo>
                        <a:pt x="91" y="50"/>
                        <a:pt x="43" y="41"/>
                        <a:pt x="4" y="11"/>
                      </a:cubicBezTo>
                      <a:cubicBezTo>
                        <a:pt x="31" y="49"/>
                        <a:pt x="91" y="80"/>
                        <a:pt x="91" y="110"/>
                      </a:cubicBezTo>
                      <a:cubicBezTo>
                        <a:pt x="90" y="154"/>
                        <a:pt x="21" y="200"/>
                        <a:pt x="0" y="210"/>
                      </a:cubicBezTo>
                      <a:cubicBezTo>
                        <a:pt x="38" y="200"/>
                        <a:pt x="86" y="165"/>
                        <a:pt x="127" y="170"/>
                      </a:cubicBezTo>
                      <a:cubicBezTo>
                        <a:pt x="173" y="174"/>
                        <a:pt x="209" y="214"/>
                        <a:pt x="213" y="258"/>
                      </a:cubicBezTo>
                      <a:cubicBezTo>
                        <a:pt x="217" y="248"/>
                        <a:pt x="222" y="241"/>
                        <a:pt x="227" y="234"/>
                      </a:cubicBezTo>
                      <a:cubicBezTo>
                        <a:pt x="233" y="226"/>
                        <a:pt x="245" y="224"/>
                        <a:pt x="249" y="243"/>
                      </a:cubicBezTo>
                      <a:cubicBezTo>
                        <a:pt x="245" y="221"/>
                        <a:pt x="263" y="205"/>
                        <a:pt x="270" y="204"/>
                      </a:cubicBezTo>
                      <a:cubicBezTo>
                        <a:pt x="316" y="195"/>
                        <a:pt x="337" y="132"/>
                        <a:pt x="376" y="111"/>
                      </a:cubicBezTo>
                      <a:cubicBezTo>
                        <a:pt x="416" y="90"/>
                        <a:pt x="489" y="129"/>
                        <a:pt x="481" y="181"/>
                      </a:cubicBezTo>
                      <a:cubicBezTo>
                        <a:pt x="487" y="105"/>
                        <a:pt x="497" y="82"/>
                        <a:pt x="556" y="90"/>
                      </a:cubicBezTo>
                      <a:cubicBezTo>
                        <a:pt x="598" y="96"/>
                        <a:pt x="660" y="129"/>
                        <a:pt x="688" y="115"/>
                      </a:cubicBezTo>
                      <a:cubicBezTo>
                        <a:pt x="671" y="119"/>
                        <a:pt x="632" y="108"/>
                        <a:pt x="624" y="85"/>
                      </a:cubicBezTo>
                      <a:close/>
                    </a:path>
                  </a:pathLst>
                </a:custGeom>
                <a:solidFill>
                  <a:srgbClr val="E9618E"/>
                </a:solidFill>
                <a:ln>
                  <a:noFill/>
                </a:ln>
                <a:extLst>
                  <a:ext uri="{91240B29-F687-4f45-9708-019B960494DF}">
                    <a14:hiddenLine xmlns:lc="http://schemas.openxmlformats.org/drawingml/2006/lockedCanvas" xmlns="" xmlns:a14="http://schemas.microsoft.com/office/drawing/2010/main" xmlns:wps="http://schemas.microsoft.com/office/word/2010/wordprocessingShape" xmlns:wne="http://schemas.microsoft.com/office/word/2006/wordml" xmlns:wpi="http://schemas.microsoft.com/office/word/2010/wordprocessingInk" xmlns:wpg="http://schemas.microsoft.com/office/word/2010/wordprocessingGroup" xmlns:w16se="http://schemas.microsoft.com/office/word/2015/wordml/symex" xmlns:w15="http://schemas.microsoft.com/office/word/2012/wordml" xmlns:w14="http://schemas.microsoft.com/office/word/2010/wordml" xmlns:w="http://schemas.openxmlformats.org/wordprocessingml/2006/main" xmlns:w10="urn:schemas-microsoft-com:office:word" xmlns:wp="http://schemas.openxmlformats.org/drawingml/2006/wordprocessingDrawing" xmlns:wp14="http://schemas.microsoft.com/office/word/2010/wordprocessingDrawing" xmlns:v="urn:schemas-microsoft-com:vml" xmlns:m="http://schemas.openxmlformats.org/officeDocument/2006/math" xmlns:o="urn:schemas-microsoft-com:office:office" xmlns:mc="http://schemas.openxmlformats.org/markup-compatibility/2006" xmlns:cx2="http://schemas.microsoft.com/office/drawing/2015/10/21/chartex" xmlns:cx1="http://schemas.microsoft.com/office/drawing/2015/9/8/chartex" xmlns:cx="http://schemas.microsoft.com/office/drawing/2014/chartex" xmlns:wpc="http://schemas.microsoft.com/office/word/2010/wordprocessingCanvas" w="9525">
                      <a:solidFill>
                        <a:srgbClr val="000000"/>
                      </a:solidFill>
                      <a:round/>
                      <a:headEnd/>
                      <a:tailEnd/>
                    </a14:hiddenLine>
                  </a:ext>
                </a:extLst>
              </p:spPr>
              <p:txBody>
                <a:bodyPr/>
                <a:lstStyle/>
                <a:p>
                  <a:endParaRPr lang="en-US"/>
                </a:p>
              </p:txBody>
            </p:sp>
            <p:sp>
              <p:nvSpPr>
                <p:cNvPr id="102" name="Freeform 522">
                  <a:extLst>
                    <a:ext uri="{FF2B5EF4-FFF2-40B4-BE49-F238E27FC236}">
                      <a16:creationId xmlns:a16="http://schemas.microsoft.com/office/drawing/2014/main" id="{B578668C-6090-479F-87E5-14D3BF882582}"/>
                    </a:ext>
                  </a:extLst>
                </p:cNvPr>
                <p:cNvSpPr>
                  <a:spLocks/>
                </p:cNvSpPr>
                <p:nvPr/>
              </p:nvSpPr>
              <p:spPr bwMode="auto">
                <a:xfrm>
                  <a:off x="503" y="280"/>
                  <a:ext cx="493" cy="224"/>
                </a:xfrm>
                <a:custGeom>
                  <a:avLst/>
                  <a:gdLst>
                    <a:gd name="T0" fmla="*/ 18 w 197"/>
                    <a:gd name="T1" fmla="*/ 107 h 84"/>
                    <a:gd name="T2" fmla="*/ 18 w 197"/>
                    <a:gd name="T3" fmla="*/ 107 h 84"/>
                    <a:gd name="T4" fmla="*/ 218 w 197"/>
                    <a:gd name="T5" fmla="*/ 213 h 84"/>
                    <a:gd name="T6" fmla="*/ 480 w 197"/>
                    <a:gd name="T7" fmla="*/ 93 h 84"/>
                    <a:gd name="T8" fmla="*/ 425 w 197"/>
                    <a:gd name="T9" fmla="*/ 3 h 8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97" h="84">
                      <a:moveTo>
                        <a:pt x="7" y="40"/>
                      </a:moveTo>
                      <a:cubicBezTo>
                        <a:pt x="7" y="40"/>
                        <a:pt x="0" y="13"/>
                        <a:pt x="7" y="40"/>
                      </a:cubicBezTo>
                      <a:cubicBezTo>
                        <a:pt x="14" y="67"/>
                        <a:pt x="27" y="84"/>
                        <a:pt x="87" y="80"/>
                      </a:cubicBezTo>
                      <a:cubicBezTo>
                        <a:pt x="148" y="76"/>
                        <a:pt x="186" y="59"/>
                        <a:pt x="192" y="35"/>
                      </a:cubicBezTo>
                      <a:cubicBezTo>
                        <a:pt x="197" y="11"/>
                        <a:pt x="182" y="0"/>
                        <a:pt x="170" y="1"/>
                      </a:cubicBezTo>
                    </a:path>
                  </a:pathLst>
                </a:custGeom>
                <a:solidFill>
                  <a:srgbClr val="D60065"/>
                </a:solidFill>
                <a:ln>
                  <a:noFill/>
                </a:ln>
                <a:extLst>
                  <a:ext uri="{91240B29-F687-4f45-9708-019B960494DF}">
                    <a14:hiddenLine xmlns:lc="http://schemas.openxmlformats.org/drawingml/2006/lockedCanvas" xmlns="" xmlns:a14="http://schemas.microsoft.com/office/drawing/2010/main" xmlns:wps="http://schemas.microsoft.com/office/word/2010/wordprocessingShape" xmlns:wne="http://schemas.microsoft.com/office/word/2006/wordml" xmlns:wpi="http://schemas.microsoft.com/office/word/2010/wordprocessingInk" xmlns:wpg="http://schemas.microsoft.com/office/word/2010/wordprocessingGroup" xmlns:w16se="http://schemas.microsoft.com/office/word/2015/wordml/symex" xmlns:w15="http://schemas.microsoft.com/office/word/2012/wordml" xmlns:w14="http://schemas.microsoft.com/office/word/2010/wordml" xmlns:w="http://schemas.openxmlformats.org/wordprocessingml/2006/main" xmlns:w10="urn:schemas-microsoft-com:office:word" xmlns:wp="http://schemas.openxmlformats.org/drawingml/2006/wordprocessingDrawing" xmlns:wp14="http://schemas.microsoft.com/office/word/2010/wordprocessingDrawing" xmlns:v="urn:schemas-microsoft-com:vml" xmlns:m="http://schemas.openxmlformats.org/officeDocument/2006/math" xmlns:o="urn:schemas-microsoft-com:office:office" xmlns:mc="http://schemas.openxmlformats.org/markup-compatibility/2006" xmlns:cx2="http://schemas.microsoft.com/office/drawing/2015/10/21/chartex" xmlns:cx1="http://schemas.microsoft.com/office/drawing/2015/9/8/chartex" xmlns:cx="http://schemas.microsoft.com/office/drawing/2014/chartex" xmlns:wpc="http://schemas.microsoft.com/office/word/2010/wordprocessingCanvas" w="9525">
                      <a:solidFill>
                        <a:srgbClr val="000000"/>
                      </a:solidFill>
                      <a:round/>
                      <a:headEnd/>
                      <a:tailEnd/>
                    </a14:hiddenLine>
                  </a:ext>
                </a:extLst>
              </p:spPr>
              <p:txBody>
                <a:bodyPr/>
                <a:lstStyle/>
                <a:p>
                  <a:endParaRPr lang="en-US"/>
                </a:p>
              </p:txBody>
            </p:sp>
            <p:sp>
              <p:nvSpPr>
                <p:cNvPr id="103" name="Freeform 523">
                  <a:extLst>
                    <a:ext uri="{FF2B5EF4-FFF2-40B4-BE49-F238E27FC236}">
                      <a16:creationId xmlns:a16="http://schemas.microsoft.com/office/drawing/2014/main" id="{980FEC09-18F1-48FA-B014-D6C5FD4CAC79}"/>
                    </a:ext>
                  </a:extLst>
                </p:cNvPr>
                <p:cNvSpPr>
                  <a:spLocks/>
                </p:cNvSpPr>
                <p:nvPr/>
              </p:nvSpPr>
              <p:spPr bwMode="auto">
                <a:xfrm>
                  <a:off x="618" y="296"/>
                  <a:ext cx="385" cy="181"/>
                </a:xfrm>
                <a:custGeom>
                  <a:avLst/>
                  <a:gdLst>
                    <a:gd name="T0" fmla="*/ 0 w 154"/>
                    <a:gd name="T1" fmla="*/ 162 h 68"/>
                    <a:gd name="T2" fmla="*/ 303 w 154"/>
                    <a:gd name="T3" fmla="*/ 120 h 68"/>
                    <a:gd name="T4" fmla="*/ 328 w 154"/>
                    <a:gd name="T5" fmla="*/ 0 h 68"/>
                    <a:gd name="T6" fmla="*/ 0 60000 65536"/>
                    <a:gd name="T7" fmla="*/ 0 60000 65536"/>
                    <a:gd name="T8" fmla="*/ 0 60000 65536"/>
                  </a:gdLst>
                  <a:ahLst/>
                  <a:cxnLst>
                    <a:cxn ang="T6">
                      <a:pos x="T0" y="T1"/>
                    </a:cxn>
                    <a:cxn ang="T7">
                      <a:pos x="T2" y="T3"/>
                    </a:cxn>
                    <a:cxn ang="T8">
                      <a:pos x="T4" y="T5"/>
                    </a:cxn>
                  </a:cxnLst>
                  <a:rect l="0" t="0" r="r" b="b"/>
                  <a:pathLst>
                    <a:path w="154" h="68">
                      <a:moveTo>
                        <a:pt x="0" y="61"/>
                      </a:moveTo>
                      <a:cubicBezTo>
                        <a:pt x="19" y="67"/>
                        <a:pt x="89" y="68"/>
                        <a:pt x="121" y="45"/>
                      </a:cubicBezTo>
                      <a:cubicBezTo>
                        <a:pt x="154" y="21"/>
                        <a:pt x="131" y="0"/>
                        <a:pt x="131" y="0"/>
                      </a:cubicBezTo>
                    </a:path>
                  </a:pathLst>
                </a:custGeom>
                <a:solidFill>
                  <a:srgbClr val="B90058"/>
                </a:solidFill>
                <a:ln>
                  <a:noFill/>
                </a:ln>
                <a:extLst>
                  <a:ext uri="{91240B29-F687-4f45-9708-019B960494DF}">
                    <a14:hiddenLine xmlns:lc="http://schemas.openxmlformats.org/drawingml/2006/lockedCanvas" xmlns="" xmlns:a14="http://schemas.microsoft.com/office/drawing/2010/main" xmlns:wps="http://schemas.microsoft.com/office/word/2010/wordprocessingShape" xmlns:wne="http://schemas.microsoft.com/office/word/2006/wordml" xmlns:wpi="http://schemas.microsoft.com/office/word/2010/wordprocessingInk" xmlns:wpg="http://schemas.microsoft.com/office/word/2010/wordprocessingGroup" xmlns:w16se="http://schemas.microsoft.com/office/word/2015/wordml/symex" xmlns:w15="http://schemas.microsoft.com/office/word/2012/wordml" xmlns:w14="http://schemas.microsoft.com/office/word/2010/wordml" xmlns:w="http://schemas.openxmlformats.org/wordprocessingml/2006/main" xmlns:w10="urn:schemas-microsoft-com:office:word" xmlns:wp="http://schemas.openxmlformats.org/drawingml/2006/wordprocessingDrawing" xmlns:wp14="http://schemas.microsoft.com/office/word/2010/wordprocessingDrawing" xmlns:v="urn:schemas-microsoft-com:vml" xmlns:m="http://schemas.openxmlformats.org/officeDocument/2006/math" xmlns:o="urn:schemas-microsoft-com:office:office" xmlns:mc="http://schemas.openxmlformats.org/markup-compatibility/2006" xmlns:cx2="http://schemas.microsoft.com/office/drawing/2015/10/21/chartex" xmlns:cx1="http://schemas.microsoft.com/office/drawing/2015/9/8/chartex" xmlns:cx="http://schemas.microsoft.com/office/drawing/2014/chartex" xmlns:wpc="http://schemas.microsoft.com/office/word/2010/wordprocessingCanvas" w="9525">
                      <a:solidFill>
                        <a:srgbClr val="000000"/>
                      </a:solidFill>
                      <a:round/>
                      <a:headEnd/>
                      <a:tailEnd/>
                    </a14:hiddenLine>
                  </a:ext>
                </a:extLst>
              </p:spPr>
              <p:txBody>
                <a:bodyPr/>
                <a:lstStyle/>
                <a:p>
                  <a:endParaRPr lang="en-US"/>
                </a:p>
              </p:txBody>
            </p:sp>
            <p:sp>
              <p:nvSpPr>
                <p:cNvPr id="104" name="Freeform 524">
                  <a:extLst>
                    <a:ext uri="{FF2B5EF4-FFF2-40B4-BE49-F238E27FC236}">
                      <a16:creationId xmlns:a16="http://schemas.microsoft.com/office/drawing/2014/main" id="{F17C82E6-A097-4ACA-8AFC-526A288AE41E}"/>
                    </a:ext>
                  </a:extLst>
                </p:cNvPr>
                <p:cNvSpPr>
                  <a:spLocks/>
                </p:cNvSpPr>
                <p:nvPr/>
              </p:nvSpPr>
              <p:spPr bwMode="auto">
                <a:xfrm>
                  <a:off x="508" y="240"/>
                  <a:ext cx="458" cy="243"/>
                </a:xfrm>
                <a:custGeom>
                  <a:avLst/>
                  <a:gdLst>
                    <a:gd name="T0" fmla="*/ 8 w 183"/>
                    <a:gd name="T1" fmla="*/ 107 h 91"/>
                    <a:gd name="T2" fmla="*/ 268 w 183"/>
                    <a:gd name="T3" fmla="*/ 208 h 91"/>
                    <a:gd name="T4" fmla="*/ 438 w 183"/>
                    <a:gd name="T5" fmla="*/ 59 h 91"/>
                    <a:gd name="T6" fmla="*/ 210 w 183"/>
                    <a:gd name="T7" fmla="*/ 24 h 91"/>
                    <a:gd name="T8" fmla="*/ 8 w 183"/>
                    <a:gd name="T9" fmla="*/ 107 h 9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83" h="91">
                      <a:moveTo>
                        <a:pt x="3" y="40"/>
                      </a:moveTo>
                      <a:cubicBezTo>
                        <a:pt x="0" y="78"/>
                        <a:pt x="41" y="91"/>
                        <a:pt x="107" y="78"/>
                      </a:cubicBezTo>
                      <a:cubicBezTo>
                        <a:pt x="173" y="66"/>
                        <a:pt x="183" y="45"/>
                        <a:pt x="175" y="22"/>
                      </a:cubicBezTo>
                      <a:cubicBezTo>
                        <a:pt x="167" y="0"/>
                        <a:pt x="135" y="19"/>
                        <a:pt x="84" y="9"/>
                      </a:cubicBezTo>
                      <a:cubicBezTo>
                        <a:pt x="49" y="3"/>
                        <a:pt x="7" y="3"/>
                        <a:pt x="3" y="40"/>
                      </a:cubicBezTo>
                      <a:close/>
                    </a:path>
                  </a:pathLst>
                </a:custGeom>
                <a:solidFill>
                  <a:srgbClr val="80197F"/>
                </a:solidFill>
                <a:ln>
                  <a:noFill/>
                </a:ln>
                <a:extLst>
                  <a:ext uri="{91240B29-F687-4f45-9708-019B960494DF}">
                    <a14:hiddenLine xmlns:lc="http://schemas.openxmlformats.org/drawingml/2006/lockedCanvas" xmlns="" xmlns:a14="http://schemas.microsoft.com/office/drawing/2010/main" xmlns:wps="http://schemas.microsoft.com/office/word/2010/wordprocessingShape" xmlns:wne="http://schemas.microsoft.com/office/word/2006/wordml" xmlns:wpi="http://schemas.microsoft.com/office/word/2010/wordprocessingInk" xmlns:wpg="http://schemas.microsoft.com/office/word/2010/wordprocessingGroup" xmlns:w16se="http://schemas.microsoft.com/office/word/2015/wordml/symex" xmlns:w15="http://schemas.microsoft.com/office/word/2012/wordml" xmlns:w14="http://schemas.microsoft.com/office/word/2010/wordml" xmlns:w="http://schemas.openxmlformats.org/wordprocessingml/2006/main" xmlns:w10="urn:schemas-microsoft-com:office:word" xmlns:wp="http://schemas.openxmlformats.org/drawingml/2006/wordprocessingDrawing" xmlns:wp14="http://schemas.microsoft.com/office/word/2010/wordprocessingDrawing" xmlns:v="urn:schemas-microsoft-com:vml" xmlns:m="http://schemas.openxmlformats.org/officeDocument/2006/math" xmlns:o="urn:schemas-microsoft-com:office:office" xmlns:mc="http://schemas.openxmlformats.org/markup-compatibility/2006" xmlns:cx2="http://schemas.microsoft.com/office/drawing/2015/10/21/chartex" xmlns:cx1="http://schemas.microsoft.com/office/drawing/2015/9/8/chartex" xmlns:cx="http://schemas.microsoft.com/office/drawing/2014/chartex" xmlns:wpc="http://schemas.microsoft.com/office/word/2010/wordprocessingCanvas" w="9525">
                      <a:solidFill>
                        <a:srgbClr val="000000"/>
                      </a:solidFill>
                      <a:round/>
                      <a:headEnd/>
                      <a:tailEnd/>
                    </a14:hiddenLine>
                  </a:ext>
                </a:extLst>
              </p:spPr>
              <p:txBody>
                <a:bodyPr/>
                <a:lstStyle/>
                <a:p>
                  <a:endParaRPr lang="en-US"/>
                </a:p>
              </p:txBody>
            </p:sp>
            <p:sp>
              <p:nvSpPr>
                <p:cNvPr id="105" name="Freeform 525">
                  <a:extLst>
                    <a:ext uri="{FF2B5EF4-FFF2-40B4-BE49-F238E27FC236}">
                      <a16:creationId xmlns:a16="http://schemas.microsoft.com/office/drawing/2014/main" id="{DAA95EA9-2979-4B3E-947C-414F19CE12C8}"/>
                    </a:ext>
                  </a:extLst>
                </p:cNvPr>
                <p:cNvSpPr>
                  <a:spLocks/>
                </p:cNvSpPr>
                <p:nvPr/>
              </p:nvSpPr>
              <p:spPr bwMode="auto">
                <a:xfrm>
                  <a:off x="581" y="280"/>
                  <a:ext cx="842" cy="421"/>
                </a:xfrm>
                <a:custGeom>
                  <a:avLst/>
                  <a:gdLst>
                    <a:gd name="T0" fmla="*/ 27 w 337"/>
                    <a:gd name="T1" fmla="*/ 277 h 158"/>
                    <a:gd name="T2" fmla="*/ 120 w 337"/>
                    <a:gd name="T3" fmla="*/ 421 h 158"/>
                    <a:gd name="T4" fmla="*/ 180 w 337"/>
                    <a:gd name="T5" fmla="*/ 394 h 158"/>
                    <a:gd name="T6" fmla="*/ 310 w 337"/>
                    <a:gd name="T7" fmla="*/ 290 h 158"/>
                    <a:gd name="T8" fmla="*/ 447 w 337"/>
                    <a:gd name="T9" fmla="*/ 128 h 158"/>
                    <a:gd name="T10" fmla="*/ 620 w 337"/>
                    <a:gd name="T11" fmla="*/ 53 h 158"/>
                    <a:gd name="T12" fmla="*/ 780 w 337"/>
                    <a:gd name="T13" fmla="*/ 173 h 158"/>
                    <a:gd name="T14" fmla="*/ 842 w 337"/>
                    <a:gd name="T15" fmla="*/ 45 h 158"/>
                    <a:gd name="T16" fmla="*/ 760 w 337"/>
                    <a:gd name="T17" fmla="*/ 67 h 158"/>
                    <a:gd name="T18" fmla="*/ 690 w 337"/>
                    <a:gd name="T19" fmla="*/ 37 h 158"/>
                    <a:gd name="T20" fmla="*/ 442 w 337"/>
                    <a:gd name="T21" fmla="*/ 48 h 158"/>
                    <a:gd name="T22" fmla="*/ 330 w 337"/>
                    <a:gd name="T23" fmla="*/ 155 h 158"/>
                    <a:gd name="T24" fmla="*/ 207 w 337"/>
                    <a:gd name="T25" fmla="*/ 264 h 158"/>
                    <a:gd name="T26" fmla="*/ 0 w 337"/>
                    <a:gd name="T27" fmla="*/ 266 h 15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337" h="158">
                      <a:moveTo>
                        <a:pt x="11" y="104"/>
                      </a:moveTo>
                      <a:cubicBezTo>
                        <a:pt x="28" y="108"/>
                        <a:pt x="54" y="140"/>
                        <a:pt x="48" y="158"/>
                      </a:cubicBezTo>
                      <a:cubicBezTo>
                        <a:pt x="47" y="144"/>
                        <a:pt x="62" y="142"/>
                        <a:pt x="72" y="148"/>
                      </a:cubicBezTo>
                      <a:cubicBezTo>
                        <a:pt x="71" y="115"/>
                        <a:pt x="104" y="123"/>
                        <a:pt x="124" y="109"/>
                      </a:cubicBezTo>
                      <a:cubicBezTo>
                        <a:pt x="146" y="94"/>
                        <a:pt x="159" y="67"/>
                        <a:pt x="179" y="48"/>
                      </a:cubicBezTo>
                      <a:cubicBezTo>
                        <a:pt x="198" y="27"/>
                        <a:pt x="217" y="18"/>
                        <a:pt x="248" y="20"/>
                      </a:cubicBezTo>
                      <a:cubicBezTo>
                        <a:pt x="275" y="22"/>
                        <a:pt x="305" y="40"/>
                        <a:pt x="312" y="65"/>
                      </a:cubicBezTo>
                      <a:cubicBezTo>
                        <a:pt x="312" y="47"/>
                        <a:pt x="319" y="26"/>
                        <a:pt x="337" y="17"/>
                      </a:cubicBezTo>
                      <a:cubicBezTo>
                        <a:pt x="323" y="19"/>
                        <a:pt x="318" y="28"/>
                        <a:pt x="304" y="25"/>
                      </a:cubicBezTo>
                      <a:cubicBezTo>
                        <a:pt x="294" y="23"/>
                        <a:pt x="285" y="18"/>
                        <a:pt x="276" y="14"/>
                      </a:cubicBezTo>
                      <a:cubicBezTo>
                        <a:pt x="247" y="3"/>
                        <a:pt x="204" y="0"/>
                        <a:pt x="177" y="18"/>
                      </a:cubicBezTo>
                      <a:cubicBezTo>
                        <a:pt x="161" y="30"/>
                        <a:pt x="147" y="45"/>
                        <a:pt x="132" y="58"/>
                      </a:cubicBezTo>
                      <a:cubicBezTo>
                        <a:pt x="115" y="72"/>
                        <a:pt x="105" y="94"/>
                        <a:pt x="83" y="99"/>
                      </a:cubicBezTo>
                      <a:cubicBezTo>
                        <a:pt x="56" y="104"/>
                        <a:pt x="25" y="101"/>
                        <a:pt x="0" y="100"/>
                      </a:cubicBezTo>
                    </a:path>
                  </a:pathLst>
                </a:custGeom>
                <a:solidFill>
                  <a:srgbClr val="D60065"/>
                </a:solidFill>
                <a:ln>
                  <a:noFill/>
                </a:ln>
                <a:extLst>
                  <a:ext uri="{91240B29-F687-4f45-9708-019B960494DF}">
                    <a14:hiddenLine xmlns:lc="http://schemas.openxmlformats.org/drawingml/2006/lockedCanvas" xmlns="" xmlns:a14="http://schemas.microsoft.com/office/drawing/2010/main" xmlns:wps="http://schemas.microsoft.com/office/word/2010/wordprocessingShape" xmlns:wne="http://schemas.microsoft.com/office/word/2006/wordml" xmlns:wpi="http://schemas.microsoft.com/office/word/2010/wordprocessingInk" xmlns:wpg="http://schemas.microsoft.com/office/word/2010/wordprocessingGroup" xmlns:w16se="http://schemas.microsoft.com/office/word/2015/wordml/symex" xmlns:w15="http://schemas.microsoft.com/office/word/2012/wordml" xmlns:w14="http://schemas.microsoft.com/office/word/2010/wordml" xmlns:w="http://schemas.openxmlformats.org/wordprocessingml/2006/main" xmlns:w10="urn:schemas-microsoft-com:office:word" xmlns:wp="http://schemas.openxmlformats.org/drawingml/2006/wordprocessingDrawing" xmlns:wp14="http://schemas.microsoft.com/office/word/2010/wordprocessingDrawing" xmlns:v="urn:schemas-microsoft-com:vml" xmlns:m="http://schemas.openxmlformats.org/officeDocument/2006/math" xmlns:o="urn:schemas-microsoft-com:office:office" xmlns:mc="http://schemas.openxmlformats.org/markup-compatibility/2006" xmlns:cx2="http://schemas.microsoft.com/office/drawing/2015/10/21/chartex" xmlns:cx1="http://schemas.microsoft.com/office/drawing/2015/9/8/chartex" xmlns:cx="http://schemas.microsoft.com/office/drawing/2014/chartex" xmlns:wpc="http://schemas.microsoft.com/office/word/2010/wordprocessingCanvas" w="9525">
                      <a:solidFill>
                        <a:srgbClr val="000000"/>
                      </a:solidFill>
                      <a:round/>
                      <a:headEnd/>
                      <a:tailEnd/>
                    </a14:hiddenLine>
                  </a:ext>
                </a:extLst>
              </p:spPr>
              <p:txBody>
                <a:bodyPr/>
                <a:lstStyle/>
                <a:p>
                  <a:endParaRPr lang="en-US"/>
                </a:p>
              </p:txBody>
            </p:sp>
            <p:sp>
              <p:nvSpPr>
                <p:cNvPr id="106" name="Freeform 526">
                  <a:extLst>
                    <a:ext uri="{FF2B5EF4-FFF2-40B4-BE49-F238E27FC236}">
                      <a16:creationId xmlns:a16="http://schemas.microsoft.com/office/drawing/2014/main" id="{4F8C59ED-B441-411F-A95B-3D9D5C8AB43E}"/>
                    </a:ext>
                  </a:extLst>
                </p:cNvPr>
                <p:cNvSpPr>
                  <a:spLocks/>
                </p:cNvSpPr>
                <p:nvPr/>
              </p:nvSpPr>
              <p:spPr bwMode="auto">
                <a:xfrm>
                  <a:off x="1588" y="259"/>
                  <a:ext cx="126" cy="90"/>
                </a:xfrm>
                <a:custGeom>
                  <a:avLst/>
                  <a:gdLst>
                    <a:gd name="T0" fmla="*/ 0 w 50"/>
                    <a:gd name="T1" fmla="*/ 48 h 34"/>
                    <a:gd name="T2" fmla="*/ 126 w 50"/>
                    <a:gd name="T3" fmla="*/ 90 h 34"/>
                    <a:gd name="T4" fmla="*/ 103 w 50"/>
                    <a:gd name="T5" fmla="*/ 0 h 34"/>
                    <a:gd name="T6" fmla="*/ 30 w 50"/>
                    <a:gd name="T7" fmla="*/ 16 h 34"/>
                    <a:gd name="T8" fmla="*/ 53 w 50"/>
                    <a:gd name="T9" fmla="*/ 45 h 3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0" h="34">
                      <a:moveTo>
                        <a:pt x="0" y="18"/>
                      </a:moveTo>
                      <a:cubicBezTo>
                        <a:pt x="16" y="23"/>
                        <a:pt x="34" y="29"/>
                        <a:pt x="50" y="34"/>
                      </a:cubicBezTo>
                      <a:cubicBezTo>
                        <a:pt x="39" y="26"/>
                        <a:pt x="35" y="12"/>
                        <a:pt x="41" y="0"/>
                      </a:cubicBezTo>
                      <a:cubicBezTo>
                        <a:pt x="33" y="5"/>
                        <a:pt x="21" y="11"/>
                        <a:pt x="12" y="6"/>
                      </a:cubicBezTo>
                      <a:cubicBezTo>
                        <a:pt x="19" y="6"/>
                        <a:pt x="23" y="10"/>
                        <a:pt x="21" y="17"/>
                      </a:cubicBezTo>
                    </a:path>
                  </a:pathLst>
                </a:custGeom>
                <a:solidFill>
                  <a:srgbClr val="D60065"/>
                </a:solidFill>
                <a:ln>
                  <a:noFill/>
                </a:ln>
                <a:extLst>
                  <a:ext uri="{91240B29-F687-4f45-9708-019B960494DF}">
                    <a14:hiddenLine xmlns:lc="http://schemas.openxmlformats.org/drawingml/2006/lockedCanvas" xmlns="" xmlns:a14="http://schemas.microsoft.com/office/drawing/2010/main" xmlns:wps="http://schemas.microsoft.com/office/word/2010/wordprocessingShape" xmlns:wne="http://schemas.microsoft.com/office/word/2006/wordml" xmlns:wpi="http://schemas.microsoft.com/office/word/2010/wordprocessingInk" xmlns:wpg="http://schemas.microsoft.com/office/word/2010/wordprocessingGroup" xmlns:w16se="http://schemas.microsoft.com/office/word/2015/wordml/symex" xmlns:w15="http://schemas.microsoft.com/office/word/2012/wordml" xmlns:w14="http://schemas.microsoft.com/office/word/2010/wordml" xmlns:w="http://schemas.openxmlformats.org/wordprocessingml/2006/main" xmlns:w10="urn:schemas-microsoft-com:office:word" xmlns:wp="http://schemas.openxmlformats.org/drawingml/2006/wordprocessingDrawing" xmlns:wp14="http://schemas.microsoft.com/office/word/2010/wordprocessingDrawing" xmlns:v="urn:schemas-microsoft-com:vml" xmlns:m="http://schemas.openxmlformats.org/officeDocument/2006/math" xmlns:o="urn:schemas-microsoft-com:office:office" xmlns:mc="http://schemas.openxmlformats.org/markup-compatibility/2006" xmlns:cx2="http://schemas.microsoft.com/office/drawing/2015/10/21/chartex" xmlns:cx1="http://schemas.microsoft.com/office/drawing/2015/9/8/chartex" xmlns:cx="http://schemas.microsoft.com/office/drawing/2014/chartex" xmlns:wpc="http://schemas.microsoft.com/office/word/2010/wordprocessingCanvas" w="9525">
                      <a:solidFill>
                        <a:srgbClr val="000000"/>
                      </a:solidFill>
                      <a:round/>
                      <a:headEnd/>
                      <a:tailEnd/>
                    </a14:hiddenLine>
                  </a:ext>
                </a:extLst>
              </p:spPr>
              <p:txBody>
                <a:bodyPr/>
                <a:lstStyle/>
                <a:p>
                  <a:endParaRPr lang="en-US"/>
                </a:p>
              </p:txBody>
            </p:sp>
            <p:sp>
              <p:nvSpPr>
                <p:cNvPr id="107" name="Freeform 527">
                  <a:extLst>
                    <a:ext uri="{FF2B5EF4-FFF2-40B4-BE49-F238E27FC236}">
                      <a16:creationId xmlns:a16="http://schemas.microsoft.com/office/drawing/2014/main" id="{45BA65F2-68BC-4632-87D7-86C7EF49FE00}"/>
                    </a:ext>
                  </a:extLst>
                </p:cNvPr>
                <p:cNvSpPr>
                  <a:spLocks/>
                </p:cNvSpPr>
                <p:nvPr/>
              </p:nvSpPr>
              <p:spPr bwMode="auto">
                <a:xfrm>
                  <a:off x="528" y="195"/>
                  <a:ext cx="330" cy="218"/>
                </a:xfrm>
                <a:custGeom>
                  <a:avLst/>
                  <a:gdLst>
                    <a:gd name="T0" fmla="*/ 5 w 132"/>
                    <a:gd name="T1" fmla="*/ 173 h 82"/>
                    <a:gd name="T2" fmla="*/ 330 w 132"/>
                    <a:gd name="T3" fmla="*/ 93 h 82"/>
                    <a:gd name="T4" fmla="*/ 123 w 132"/>
                    <a:gd name="T5" fmla="*/ 120 h 82"/>
                    <a:gd name="T6" fmla="*/ 40 w 132"/>
                    <a:gd name="T7" fmla="*/ 218 h 82"/>
                    <a:gd name="T8" fmla="*/ 8 w 132"/>
                    <a:gd name="T9" fmla="*/ 175 h 8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32" h="82">
                      <a:moveTo>
                        <a:pt x="2" y="65"/>
                      </a:moveTo>
                      <a:cubicBezTo>
                        <a:pt x="0" y="0"/>
                        <a:pt x="97" y="50"/>
                        <a:pt x="132" y="35"/>
                      </a:cubicBezTo>
                      <a:cubicBezTo>
                        <a:pt x="103" y="52"/>
                        <a:pt x="79" y="39"/>
                        <a:pt x="49" y="45"/>
                      </a:cubicBezTo>
                      <a:cubicBezTo>
                        <a:pt x="28" y="48"/>
                        <a:pt x="9" y="60"/>
                        <a:pt x="16" y="82"/>
                      </a:cubicBezTo>
                      <a:cubicBezTo>
                        <a:pt x="9" y="81"/>
                        <a:pt x="1" y="75"/>
                        <a:pt x="3" y="66"/>
                      </a:cubicBezTo>
                    </a:path>
                  </a:pathLst>
                </a:custGeom>
                <a:solidFill>
                  <a:srgbClr val="B789B9"/>
                </a:solidFill>
                <a:ln>
                  <a:noFill/>
                </a:ln>
                <a:extLst>
                  <a:ext uri="{91240B29-F687-4f45-9708-019B960494DF}">
                    <a14:hiddenLine xmlns:lc="http://schemas.openxmlformats.org/drawingml/2006/lockedCanvas" xmlns="" xmlns:a14="http://schemas.microsoft.com/office/drawing/2010/main" xmlns:wps="http://schemas.microsoft.com/office/word/2010/wordprocessingShape" xmlns:wne="http://schemas.microsoft.com/office/word/2006/wordml" xmlns:wpi="http://schemas.microsoft.com/office/word/2010/wordprocessingInk" xmlns:wpg="http://schemas.microsoft.com/office/word/2010/wordprocessingGroup" xmlns:w16se="http://schemas.microsoft.com/office/word/2015/wordml/symex" xmlns:w15="http://schemas.microsoft.com/office/word/2012/wordml" xmlns:w14="http://schemas.microsoft.com/office/word/2010/wordml" xmlns:w="http://schemas.openxmlformats.org/wordprocessingml/2006/main" xmlns:w10="urn:schemas-microsoft-com:office:word" xmlns:wp="http://schemas.openxmlformats.org/drawingml/2006/wordprocessingDrawing" xmlns:wp14="http://schemas.microsoft.com/office/word/2010/wordprocessingDrawing" xmlns:v="urn:schemas-microsoft-com:vml" xmlns:m="http://schemas.openxmlformats.org/officeDocument/2006/math" xmlns:o="urn:schemas-microsoft-com:office:office" xmlns:mc="http://schemas.openxmlformats.org/markup-compatibility/2006" xmlns:cx2="http://schemas.microsoft.com/office/drawing/2015/10/21/chartex" xmlns:cx1="http://schemas.microsoft.com/office/drawing/2015/9/8/chartex" xmlns:cx="http://schemas.microsoft.com/office/drawing/2014/chartex" xmlns:wpc="http://schemas.microsoft.com/office/word/2010/wordprocessingCanvas" w="9525">
                      <a:solidFill>
                        <a:srgbClr val="000000"/>
                      </a:solidFill>
                      <a:round/>
                      <a:headEnd/>
                      <a:tailEnd/>
                    </a14:hiddenLine>
                  </a:ext>
                </a:extLst>
              </p:spPr>
              <p:txBody>
                <a:bodyPr/>
                <a:lstStyle/>
                <a:p>
                  <a:endParaRPr lang="en-US"/>
                </a:p>
              </p:txBody>
            </p:sp>
            <p:sp>
              <p:nvSpPr>
                <p:cNvPr id="108" name="Freeform 528">
                  <a:extLst>
                    <a:ext uri="{FF2B5EF4-FFF2-40B4-BE49-F238E27FC236}">
                      <a16:creationId xmlns:a16="http://schemas.microsoft.com/office/drawing/2014/main" id="{E14AD147-6C1C-408D-AA1A-99C567C1C17D}"/>
                    </a:ext>
                  </a:extLst>
                </p:cNvPr>
                <p:cNvSpPr>
                  <a:spLocks/>
                </p:cNvSpPr>
                <p:nvPr/>
              </p:nvSpPr>
              <p:spPr bwMode="auto">
                <a:xfrm>
                  <a:off x="593" y="301"/>
                  <a:ext cx="363" cy="150"/>
                </a:xfrm>
                <a:custGeom>
                  <a:avLst/>
                  <a:gdLst>
                    <a:gd name="T0" fmla="*/ 23 w 145"/>
                    <a:gd name="T1" fmla="*/ 134 h 56"/>
                    <a:gd name="T2" fmla="*/ 138 w 145"/>
                    <a:gd name="T3" fmla="*/ 129 h 56"/>
                    <a:gd name="T4" fmla="*/ 240 w 145"/>
                    <a:gd name="T5" fmla="*/ 112 h 56"/>
                    <a:gd name="T6" fmla="*/ 323 w 145"/>
                    <a:gd name="T7" fmla="*/ 0 h 56"/>
                    <a:gd name="T8" fmla="*/ 175 w 145"/>
                    <a:gd name="T9" fmla="*/ 67 h 56"/>
                    <a:gd name="T10" fmla="*/ 58 w 145"/>
                    <a:gd name="T11" fmla="*/ 94 h 56"/>
                    <a:gd name="T12" fmla="*/ 0 w 145"/>
                    <a:gd name="T13" fmla="*/ 134 h 5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45" h="56">
                      <a:moveTo>
                        <a:pt x="9" y="50"/>
                      </a:moveTo>
                      <a:cubicBezTo>
                        <a:pt x="21" y="56"/>
                        <a:pt x="43" y="50"/>
                        <a:pt x="55" y="48"/>
                      </a:cubicBezTo>
                      <a:cubicBezTo>
                        <a:pt x="69" y="46"/>
                        <a:pt x="83" y="45"/>
                        <a:pt x="96" y="42"/>
                      </a:cubicBezTo>
                      <a:cubicBezTo>
                        <a:pt x="114" y="36"/>
                        <a:pt x="145" y="24"/>
                        <a:pt x="129" y="0"/>
                      </a:cubicBezTo>
                      <a:cubicBezTo>
                        <a:pt x="128" y="25"/>
                        <a:pt x="89" y="29"/>
                        <a:pt x="70" y="25"/>
                      </a:cubicBezTo>
                      <a:cubicBezTo>
                        <a:pt x="56" y="22"/>
                        <a:pt x="35" y="27"/>
                        <a:pt x="23" y="35"/>
                      </a:cubicBezTo>
                      <a:cubicBezTo>
                        <a:pt x="15" y="41"/>
                        <a:pt x="10" y="49"/>
                        <a:pt x="0" y="50"/>
                      </a:cubicBezTo>
                    </a:path>
                  </a:pathLst>
                </a:custGeom>
                <a:solidFill>
                  <a:srgbClr val="6B136A"/>
                </a:solidFill>
                <a:ln>
                  <a:noFill/>
                </a:ln>
                <a:extLst>
                  <a:ext uri="{91240B29-F687-4f45-9708-019B960494DF}">
                    <a14:hiddenLine xmlns:lc="http://schemas.openxmlformats.org/drawingml/2006/lockedCanvas" xmlns="" xmlns:a14="http://schemas.microsoft.com/office/drawing/2010/main" xmlns:wps="http://schemas.microsoft.com/office/word/2010/wordprocessingShape" xmlns:wne="http://schemas.microsoft.com/office/word/2006/wordml" xmlns:wpi="http://schemas.microsoft.com/office/word/2010/wordprocessingInk" xmlns:wpg="http://schemas.microsoft.com/office/word/2010/wordprocessingGroup" xmlns:w16se="http://schemas.microsoft.com/office/word/2015/wordml/symex" xmlns:w15="http://schemas.microsoft.com/office/word/2012/wordml" xmlns:w14="http://schemas.microsoft.com/office/word/2010/wordml" xmlns:w="http://schemas.openxmlformats.org/wordprocessingml/2006/main" xmlns:w10="urn:schemas-microsoft-com:office:word" xmlns:wp="http://schemas.openxmlformats.org/drawingml/2006/wordprocessingDrawing" xmlns:wp14="http://schemas.microsoft.com/office/word/2010/wordprocessingDrawing" xmlns:v="urn:schemas-microsoft-com:vml" xmlns:m="http://schemas.openxmlformats.org/officeDocument/2006/math" xmlns:o="urn:schemas-microsoft-com:office:office" xmlns:mc="http://schemas.openxmlformats.org/markup-compatibility/2006" xmlns:cx2="http://schemas.microsoft.com/office/drawing/2015/10/21/chartex" xmlns:cx1="http://schemas.microsoft.com/office/drawing/2015/9/8/chartex" xmlns:cx="http://schemas.microsoft.com/office/drawing/2014/chartex" xmlns:wpc="http://schemas.microsoft.com/office/word/2010/wordprocessingCanvas" w="9525">
                      <a:solidFill>
                        <a:srgbClr val="000000"/>
                      </a:solidFill>
                      <a:round/>
                      <a:headEnd/>
                      <a:tailEnd/>
                    </a14:hiddenLine>
                  </a:ext>
                </a:extLst>
              </p:spPr>
              <p:txBody>
                <a:bodyPr/>
                <a:lstStyle/>
                <a:p>
                  <a:endParaRPr lang="en-US"/>
                </a:p>
              </p:txBody>
            </p:sp>
            <p:sp>
              <p:nvSpPr>
                <p:cNvPr id="109" name="Freeform 529">
                  <a:extLst>
                    <a:ext uri="{FF2B5EF4-FFF2-40B4-BE49-F238E27FC236}">
                      <a16:creationId xmlns:a16="http://schemas.microsoft.com/office/drawing/2014/main" id="{9758B13E-5782-41AB-9622-DA2489D09CE2}"/>
                    </a:ext>
                  </a:extLst>
                </p:cNvPr>
                <p:cNvSpPr>
                  <a:spLocks/>
                </p:cNvSpPr>
                <p:nvPr/>
              </p:nvSpPr>
              <p:spPr bwMode="auto">
                <a:xfrm>
                  <a:off x="538" y="272"/>
                  <a:ext cx="130" cy="99"/>
                </a:xfrm>
                <a:custGeom>
                  <a:avLst/>
                  <a:gdLst>
                    <a:gd name="T0" fmla="*/ 8 w 52"/>
                    <a:gd name="T1" fmla="*/ 94 h 37"/>
                    <a:gd name="T2" fmla="*/ 35 w 52"/>
                    <a:gd name="T3" fmla="*/ 21 h 37"/>
                    <a:gd name="T4" fmla="*/ 130 w 52"/>
                    <a:gd name="T5" fmla="*/ 19 h 37"/>
                    <a:gd name="T6" fmla="*/ 8 w 52"/>
                    <a:gd name="T7" fmla="*/ 99 h 37"/>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52" h="37">
                      <a:moveTo>
                        <a:pt x="3" y="35"/>
                      </a:moveTo>
                      <a:cubicBezTo>
                        <a:pt x="0" y="25"/>
                        <a:pt x="5" y="13"/>
                        <a:pt x="14" y="8"/>
                      </a:cubicBezTo>
                      <a:cubicBezTo>
                        <a:pt x="25" y="2"/>
                        <a:pt x="41" y="1"/>
                        <a:pt x="52" y="7"/>
                      </a:cubicBezTo>
                      <a:cubicBezTo>
                        <a:pt x="33" y="0"/>
                        <a:pt x="6" y="17"/>
                        <a:pt x="3" y="37"/>
                      </a:cubicBezTo>
                    </a:path>
                  </a:pathLst>
                </a:custGeom>
                <a:solidFill>
                  <a:srgbClr val="E7DAEA"/>
                </a:solidFill>
                <a:ln>
                  <a:noFill/>
                </a:ln>
                <a:extLst>
                  <a:ext uri="{91240B29-F687-4f45-9708-019B960494DF}">
                    <a14:hiddenLine xmlns:lc="http://schemas.openxmlformats.org/drawingml/2006/lockedCanvas" xmlns="" xmlns:a14="http://schemas.microsoft.com/office/drawing/2010/main" xmlns:wps="http://schemas.microsoft.com/office/word/2010/wordprocessingShape" xmlns:wne="http://schemas.microsoft.com/office/word/2006/wordml" xmlns:wpi="http://schemas.microsoft.com/office/word/2010/wordprocessingInk" xmlns:wpg="http://schemas.microsoft.com/office/word/2010/wordprocessingGroup" xmlns:w16se="http://schemas.microsoft.com/office/word/2015/wordml/symex" xmlns:w15="http://schemas.microsoft.com/office/word/2012/wordml" xmlns:w14="http://schemas.microsoft.com/office/word/2010/wordml" xmlns:w="http://schemas.openxmlformats.org/wordprocessingml/2006/main" xmlns:w10="urn:schemas-microsoft-com:office:word" xmlns:wp="http://schemas.openxmlformats.org/drawingml/2006/wordprocessingDrawing" xmlns:wp14="http://schemas.microsoft.com/office/word/2010/wordprocessingDrawing" xmlns:v="urn:schemas-microsoft-com:vml" xmlns:m="http://schemas.openxmlformats.org/officeDocument/2006/math" xmlns:o="urn:schemas-microsoft-com:office:office" xmlns:mc="http://schemas.openxmlformats.org/markup-compatibility/2006" xmlns:cx2="http://schemas.microsoft.com/office/drawing/2015/10/21/chartex" xmlns:cx1="http://schemas.microsoft.com/office/drawing/2015/9/8/chartex" xmlns:cx="http://schemas.microsoft.com/office/drawing/2014/chartex" xmlns:wpc="http://schemas.microsoft.com/office/word/2010/wordprocessingCanvas" w="9525">
                      <a:solidFill>
                        <a:srgbClr val="000000"/>
                      </a:solidFill>
                      <a:round/>
                      <a:headEnd/>
                      <a:tailEnd/>
                    </a14:hiddenLine>
                  </a:ext>
                </a:extLst>
              </p:spPr>
              <p:txBody>
                <a:bodyPr/>
                <a:lstStyle/>
                <a:p>
                  <a:endParaRPr lang="en-US"/>
                </a:p>
              </p:txBody>
            </p:sp>
            <p:sp>
              <p:nvSpPr>
                <p:cNvPr id="110" name="Freeform 530">
                  <a:extLst>
                    <a:ext uri="{FF2B5EF4-FFF2-40B4-BE49-F238E27FC236}">
                      <a16:creationId xmlns:a16="http://schemas.microsoft.com/office/drawing/2014/main" id="{0A1909C4-57D1-4F01-800B-4D502BE086DA}"/>
                    </a:ext>
                  </a:extLst>
                </p:cNvPr>
                <p:cNvSpPr>
                  <a:spLocks/>
                </p:cNvSpPr>
                <p:nvPr/>
              </p:nvSpPr>
              <p:spPr bwMode="auto">
                <a:xfrm>
                  <a:off x="281" y="139"/>
                  <a:ext cx="1090" cy="397"/>
                </a:xfrm>
                <a:custGeom>
                  <a:avLst/>
                  <a:gdLst>
                    <a:gd name="T0" fmla="*/ 0 w 436"/>
                    <a:gd name="T1" fmla="*/ 53 h 149"/>
                    <a:gd name="T2" fmla="*/ 193 w 436"/>
                    <a:gd name="T3" fmla="*/ 61 h 149"/>
                    <a:gd name="T4" fmla="*/ 468 w 436"/>
                    <a:gd name="T5" fmla="*/ 13 h 149"/>
                    <a:gd name="T6" fmla="*/ 858 w 436"/>
                    <a:gd name="T7" fmla="*/ 61 h 149"/>
                    <a:gd name="T8" fmla="*/ 1090 w 436"/>
                    <a:gd name="T9" fmla="*/ 0 h 149"/>
                    <a:gd name="T10" fmla="*/ 838 w 436"/>
                    <a:gd name="T11" fmla="*/ 101 h 149"/>
                    <a:gd name="T12" fmla="*/ 383 w 436"/>
                    <a:gd name="T13" fmla="*/ 61 h 149"/>
                    <a:gd name="T14" fmla="*/ 153 w 436"/>
                    <a:gd name="T15" fmla="*/ 189 h 149"/>
                    <a:gd name="T16" fmla="*/ 45 w 436"/>
                    <a:gd name="T17" fmla="*/ 397 h 149"/>
                    <a:gd name="T18" fmla="*/ 125 w 436"/>
                    <a:gd name="T19" fmla="*/ 213 h 149"/>
                    <a:gd name="T20" fmla="*/ 0 w 436"/>
                    <a:gd name="T21" fmla="*/ 53 h 14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436" h="149">
                      <a:moveTo>
                        <a:pt x="0" y="20"/>
                      </a:moveTo>
                      <a:cubicBezTo>
                        <a:pt x="25" y="32"/>
                        <a:pt x="53" y="32"/>
                        <a:pt x="77" y="23"/>
                      </a:cubicBezTo>
                      <a:cubicBezTo>
                        <a:pt x="101" y="14"/>
                        <a:pt x="128" y="3"/>
                        <a:pt x="187" y="5"/>
                      </a:cubicBezTo>
                      <a:cubicBezTo>
                        <a:pt x="246" y="7"/>
                        <a:pt x="293" y="23"/>
                        <a:pt x="343" y="23"/>
                      </a:cubicBezTo>
                      <a:cubicBezTo>
                        <a:pt x="393" y="23"/>
                        <a:pt x="427" y="10"/>
                        <a:pt x="436" y="0"/>
                      </a:cubicBezTo>
                      <a:cubicBezTo>
                        <a:pt x="422" y="20"/>
                        <a:pt x="367" y="38"/>
                        <a:pt x="335" y="38"/>
                      </a:cubicBezTo>
                      <a:cubicBezTo>
                        <a:pt x="303" y="38"/>
                        <a:pt x="202" y="14"/>
                        <a:pt x="153" y="23"/>
                      </a:cubicBezTo>
                      <a:cubicBezTo>
                        <a:pt x="104" y="32"/>
                        <a:pt x="64" y="33"/>
                        <a:pt x="61" y="71"/>
                      </a:cubicBezTo>
                      <a:cubicBezTo>
                        <a:pt x="58" y="109"/>
                        <a:pt x="42" y="134"/>
                        <a:pt x="18" y="149"/>
                      </a:cubicBezTo>
                      <a:cubicBezTo>
                        <a:pt x="37" y="122"/>
                        <a:pt x="55" y="110"/>
                        <a:pt x="50" y="80"/>
                      </a:cubicBezTo>
                      <a:cubicBezTo>
                        <a:pt x="45" y="50"/>
                        <a:pt x="10" y="30"/>
                        <a:pt x="0" y="20"/>
                      </a:cubicBezTo>
                      <a:close/>
                    </a:path>
                  </a:pathLst>
                </a:custGeom>
                <a:solidFill>
                  <a:srgbClr val="F6BFCD"/>
                </a:solidFill>
                <a:ln>
                  <a:noFill/>
                </a:ln>
                <a:extLst>
                  <a:ext uri="{91240B29-F687-4f45-9708-019B960494DF}">
                    <a14:hiddenLine xmlns:lc="http://schemas.openxmlformats.org/drawingml/2006/lockedCanvas" xmlns="" xmlns:a14="http://schemas.microsoft.com/office/drawing/2010/main" xmlns:wps="http://schemas.microsoft.com/office/word/2010/wordprocessingShape" xmlns:wne="http://schemas.microsoft.com/office/word/2006/wordml" xmlns:wpi="http://schemas.microsoft.com/office/word/2010/wordprocessingInk" xmlns:wpg="http://schemas.microsoft.com/office/word/2010/wordprocessingGroup" xmlns:w16se="http://schemas.microsoft.com/office/word/2015/wordml/symex" xmlns:w15="http://schemas.microsoft.com/office/word/2012/wordml" xmlns:w14="http://schemas.microsoft.com/office/word/2010/wordml" xmlns:w="http://schemas.openxmlformats.org/wordprocessingml/2006/main" xmlns:w10="urn:schemas-microsoft-com:office:word" xmlns:wp="http://schemas.openxmlformats.org/drawingml/2006/wordprocessingDrawing" xmlns:wp14="http://schemas.microsoft.com/office/word/2010/wordprocessingDrawing" xmlns:v="urn:schemas-microsoft-com:vml" xmlns:m="http://schemas.openxmlformats.org/officeDocument/2006/math" xmlns:o="urn:schemas-microsoft-com:office:office" xmlns:mc="http://schemas.openxmlformats.org/markup-compatibility/2006" xmlns:cx2="http://schemas.microsoft.com/office/drawing/2015/10/21/chartex" xmlns:cx1="http://schemas.microsoft.com/office/drawing/2015/9/8/chartex" xmlns:cx="http://schemas.microsoft.com/office/drawing/2014/chartex" xmlns:wpc="http://schemas.microsoft.com/office/word/2010/wordprocessingCanvas" w="9525">
                      <a:solidFill>
                        <a:srgbClr val="000000"/>
                      </a:solidFill>
                      <a:round/>
                      <a:headEnd/>
                      <a:tailEnd/>
                    </a14:hiddenLine>
                  </a:ext>
                </a:extLst>
              </p:spPr>
              <p:txBody>
                <a:bodyPr/>
                <a:lstStyle/>
                <a:p>
                  <a:endParaRPr lang="en-US"/>
                </a:p>
              </p:txBody>
            </p:sp>
            <p:sp>
              <p:nvSpPr>
                <p:cNvPr id="111" name="Freeform 531">
                  <a:extLst>
                    <a:ext uri="{FF2B5EF4-FFF2-40B4-BE49-F238E27FC236}">
                      <a16:creationId xmlns:a16="http://schemas.microsoft.com/office/drawing/2014/main" id="{2C67D544-5EBB-41AF-8E41-9BFF5A68D5A2}"/>
                    </a:ext>
                  </a:extLst>
                </p:cNvPr>
                <p:cNvSpPr>
                  <a:spLocks/>
                </p:cNvSpPr>
                <p:nvPr/>
              </p:nvSpPr>
              <p:spPr bwMode="auto">
                <a:xfrm>
                  <a:off x="373" y="163"/>
                  <a:ext cx="360" cy="162"/>
                </a:xfrm>
                <a:custGeom>
                  <a:avLst/>
                  <a:gdLst>
                    <a:gd name="T0" fmla="*/ 0 w 144"/>
                    <a:gd name="T1" fmla="*/ 82 h 61"/>
                    <a:gd name="T2" fmla="*/ 43 w 144"/>
                    <a:gd name="T3" fmla="*/ 138 h 61"/>
                    <a:gd name="T4" fmla="*/ 108 w 144"/>
                    <a:gd name="T5" fmla="*/ 64 h 61"/>
                    <a:gd name="T6" fmla="*/ 360 w 144"/>
                    <a:gd name="T7" fmla="*/ 13 h 61"/>
                    <a:gd name="T8" fmla="*/ 90 w 144"/>
                    <a:gd name="T9" fmla="*/ 50 h 61"/>
                    <a:gd name="T10" fmla="*/ 0 w 144"/>
                    <a:gd name="T11" fmla="*/ 82 h 61"/>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4" h="61">
                      <a:moveTo>
                        <a:pt x="0" y="31"/>
                      </a:moveTo>
                      <a:cubicBezTo>
                        <a:pt x="11" y="35"/>
                        <a:pt x="17" y="43"/>
                        <a:pt x="17" y="52"/>
                      </a:cubicBezTo>
                      <a:cubicBezTo>
                        <a:pt x="17" y="61"/>
                        <a:pt x="20" y="33"/>
                        <a:pt x="43" y="24"/>
                      </a:cubicBezTo>
                      <a:cubicBezTo>
                        <a:pt x="66" y="15"/>
                        <a:pt x="108" y="6"/>
                        <a:pt x="144" y="5"/>
                      </a:cubicBezTo>
                      <a:cubicBezTo>
                        <a:pt x="121" y="0"/>
                        <a:pt x="62" y="8"/>
                        <a:pt x="36" y="19"/>
                      </a:cubicBezTo>
                      <a:cubicBezTo>
                        <a:pt x="10" y="30"/>
                        <a:pt x="12" y="33"/>
                        <a:pt x="0" y="31"/>
                      </a:cubicBezTo>
                      <a:close/>
                    </a:path>
                  </a:pathLst>
                </a:custGeom>
                <a:solidFill>
                  <a:srgbClr val="FFFFFF"/>
                </a:solidFill>
                <a:ln>
                  <a:noFill/>
                </a:ln>
                <a:extLst>
                  <a:ext uri="{91240B29-F687-4f45-9708-019B960494DF}">
                    <a14:hiddenLine xmlns:lc="http://schemas.openxmlformats.org/drawingml/2006/lockedCanvas" xmlns="" xmlns:a14="http://schemas.microsoft.com/office/drawing/2010/main" xmlns:wps="http://schemas.microsoft.com/office/word/2010/wordprocessingShape" xmlns:wne="http://schemas.microsoft.com/office/word/2006/wordml" xmlns:wpi="http://schemas.microsoft.com/office/word/2010/wordprocessingInk" xmlns:wpg="http://schemas.microsoft.com/office/word/2010/wordprocessingGroup" xmlns:w16se="http://schemas.microsoft.com/office/word/2015/wordml/symex" xmlns:w15="http://schemas.microsoft.com/office/word/2012/wordml" xmlns:w14="http://schemas.microsoft.com/office/word/2010/wordml" xmlns:w="http://schemas.openxmlformats.org/wordprocessingml/2006/main" xmlns:w10="urn:schemas-microsoft-com:office:word" xmlns:wp="http://schemas.openxmlformats.org/drawingml/2006/wordprocessingDrawing" xmlns:wp14="http://schemas.microsoft.com/office/word/2010/wordprocessingDrawing" xmlns:v="urn:schemas-microsoft-com:vml" xmlns:m="http://schemas.openxmlformats.org/officeDocument/2006/math" xmlns:o="urn:schemas-microsoft-com:office:office" xmlns:mc="http://schemas.openxmlformats.org/markup-compatibility/2006" xmlns:cx2="http://schemas.microsoft.com/office/drawing/2015/10/21/chartex" xmlns:cx1="http://schemas.microsoft.com/office/drawing/2015/9/8/chartex" xmlns:cx="http://schemas.microsoft.com/office/drawing/2014/chartex" xmlns:wpc="http://schemas.microsoft.com/office/word/2010/wordprocessingCanvas" w="9525">
                      <a:solidFill>
                        <a:srgbClr val="000000"/>
                      </a:solidFill>
                      <a:round/>
                      <a:headEnd/>
                      <a:tailEnd/>
                    </a14:hiddenLine>
                  </a:ext>
                </a:extLst>
              </p:spPr>
              <p:txBody>
                <a:bodyPr/>
                <a:lstStyle/>
                <a:p>
                  <a:endParaRPr lang="en-US"/>
                </a:p>
              </p:txBody>
            </p:sp>
            <p:sp>
              <p:nvSpPr>
                <p:cNvPr id="112" name="Freeform 532">
                  <a:extLst>
                    <a:ext uri="{FF2B5EF4-FFF2-40B4-BE49-F238E27FC236}">
                      <a16:creationId xmlns:a16="http://schemas.microsoft.com/office/drawing/2014/main" id="{2A151B9B-DEA7-4172-8B57-7CB79961719C}"/>
                    </a:ext>
                  </a:extLst>
                </p:cNvPr>
                <p:cNvSpPr>
                  <a:spLocks/>
                </p:cNvSpPr>
                <p:nvPr/>
              </p:nvSpPr>
              <p:spPr bwMode="auto">
                <a:xfrm>
                  <a:off x="673" y="429"/>
                  <a:ext cx="328" cy="254"/>
                </a:xfrm>
                <a:custGeom>
                  <a:avLst/>
                  <a:gdLst>
                    <a:gd name="T0" fmla="*/ 0 w 131"/>
                    <a:gd name="T1" fmla="*/ 168 h 95"/>
                    <a:gd name="T2" fmla="*/ 28 w 131"/>
                    <a:gd name="T3" fmla="*/ 249 h 95"/>
                    <a:gd name="T4" fmla="*/ 85 w 131"/>
                    <a:gd name="T5" fmla="*/ 254 h 95"/>
                    <a:gd name="T6" fmla="*/ 193 w 131"/>
                    <a:gd name="T7" fmla="*/ 155 h 95"/>
                    <a:gd name="T8" fmla="*/ 263 w 131"/>
                    <a:gd name="T9" fmla="*/ 99 h 95"/>
                    <a:gd name="T10" fmla="*/ 328 w 131"/>
                    <a:gd name="T11" fmla="*/ 0 h 95"/>
                    <a:gd name="T12" fmla="*/ 150 w 131"/>
                    <a:gd name="T13" fmla="*/ 131 h 95"/>
                    <a:gd name="T14" fmla="*/ 113 w 131"/>
                    <a:gd name="T15" fmla="*/ 147 h 95"/>
                    <a:gd name="T16" fmla="*/ 68 w 131"/>
                    <a:gd name="T17" fmla="*/ 182 h 95"/>
                    <a:gd name="T18" fmla="*/ 3 w 131"/>
                    <a:gd name="T19" fmla="*/ 176 h 9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31" h="95">
                      <a:moveTo>
                        <a:pt x="0" y="63"/>
                      </a:moveTo>
                      <a:cubicBezTo>
                        <a:pt x="2" y="75"/>
                        <a:pt x="12" y="80"/>
                        <a:pt x="11" y="93"/>
                      </a:cubicBezTo>
                      <a:cubicBezTo>
                        <a:pt x="18" y="86"/>
                        <a:pt x="29" y="87"/>
                        <a:pt x="34" y="95"/>
                      </a:cubicBezTo>
                      <a:cubicBezTo>
                        <a:pt x="21" y="78"/>
                        <a:pt x="68" y="62"/>
                        <a:pt x="77" y="58"/>
                      </a:cubicBezTo>
                      <a:cubicBezTo>
                        <a:pt x="89" y="53"/>
                        <a:pt x="96" y="46"/>
                        <a:pt x="105" y="37"/>
                      </a:cubicBezTo>
                      <a:cubicBezTo>
                        <a:pt x="116" y="26"/>
                        <a:pt x="121" y="10"/>
                        <a:pt x="131" y="0"/>
                      </a:cubicBezTo>
                      <a:cubicBezTo>
                        <a:pt x="114" y="26"/>
                        <a:pt x="89" y="40"/>
                        <a:pt x="60" y="49"/>
                      </a:cubicBezTo>
                      <a:cubicBezTo>
                        <a:pt x="55" y="51"/>
                        <a:pt x="50" y="53"/>
                        <a:pt x="45" y="55"/>
                      </a:cubicBezTo>
                      <a:cubicBezTo>
                        <a:pt x="36" y="58"/>
                        <a:pt x="34" y="62"/>
                        <a:pt x="27" y="68"/>
                      </a:cubicBezTo>
                      <a:cubicBezTo>
                        <a:pt x="17" y="79"/>
                        <a:pt x="12" y="69"/>
                        <a:pt x="1" y="66"/>
                      </a:cubicBezTo>
                    </a:path>
                  </a:pathLst>
                </a:custGeom>
                <a:solidFill>
                  <a:srgbClr val="B90058"/>
                </a:solidFill>
                <a:ln>
                  <a:noFill/>
                </a:ln>
                <a:extLst>
                  <a:ext uri="{91240B29-F687-4f45-9708-019B960494DF}">
                    <a14:hiddenLine xmlns:lc="http://schemas.openxmlformats.org/drawingml/2006/lockedCanvas" xmlns="" xmlns:a14="http://schemas.microsoft.com/office/drawing/2010/main" xmlns:wps="http://schemas.microsoft.com/office/word/2010/wordprocessingShape" xmlns:wne="http://schemas.microsoft.com/office/word/2006/wordml" xmlns:wpi="http://schemas.microsoft.com/office/word/2010/wordprocessingInk" xmlns:wpg="http://schemas.microsoft.com/office/word/2010/wordprocessingGroup" xmlns:w16se="http://schemas.microsoft.com/office/word/2015/wordml/symex" xmlns:w15="http://schemas.microsoft.com/office/word/2012/wordml" xmlns:w14="http://schemas.microsoft.com/office/word/2010/wordml" xmlns:w="http://schemas.openxmlformats.org/wordprocessingml/2006/main" xmlns:w10="urn:schemas-microsoft-com:office:word" xmlns:wp="http://schemas.openxmlformats.org/drawingml/2006/wordprocessingDrawing" xmlns:wp14="http://schemas.microsoft.com/office/word/2010/wordprocessingDrawing" xmlns:v="urn:schemas-microsoft-com:vml" xmlns:m="http://schemas.openxmlformats.org/officeDocument/2006/math" xmlns:o="urn:schemas-microsoft-com:office:office" xmlns:mc="http://schemas.openxmlformats.org/markup-compatibility/2006" xmlns:cx2="http://schemas.microsoft.com/office/drawing/2015/10/21/chartex" xmlns:cx1="http://schemas.microsoft.com/office/drawing/2015/9/8/chartex" xmlns:cx="http://schemas.microsoft.com/office/drawing/2014/chartex" xmlns:wpc="http://schemas.microsoft.com/office/word/2010/wordprocessingCanvas" w="9525">
                      <a:solidFill>
                        <a:srgbClr val="000000"/>
                      </a:solidFill>
                      <a:round/>
                      <a:headEnd/>
                      <a:tailEnd/>
                    </a14:hiddenLine>
                  </a:ext>
                </a:extLst>
              </p:spPr>
              <p:txBody>
                <a:bodyPr/>
                <a:lstStyle/>
                <a:p>
                  <a:endParaRPr lang="en-US"/>
                </a:p>
              </p:txBody>
            </p:sp>
            <p:sp>
              <p:nvSpPr>
                <p:cNvPr id="113" name="Freeform 533">
                  <a:extLst>
                    <a:ext uri="{FF2B5EF4-FFF2-40B4-BE49-F238E27FC236}">
                      <a16:creationId xmlns:a16="http://schemas.microsoft.com/office/drawing/2014/main" id="{F544918F-31DD-411A-B823-A7D7BB9F6AC4}"/>
                    </a:ext>
                  </a:extLst>
                </p:cNvPr>
                <p:cNvSpPr>
                  <a:spLocks/>
                </p:cNvSpPr>
                <p:nvPr/>
              </p:nvSpPr>
              <p:spPr bwMode="auto">
                <a:xfrm>
                  <a:off x="1206" y="331"/>
                  <a:ext cx="162" cy="112"/>
                </a:xfrm>
                <a:custGeom>
                  <a:avLst/>
                  <a:gdLst>
                    <a:gd name="T0" fmla="*/ 0 w 65"/>
                    <a:gd name="T1" fmla="*/ 0 h 42"/>
                    <a:gd name="T2" fmla="*/ 92 w 65"/>
                    <a:gd name="T3" fmla="*/ 40 h 42"/>
                    <a:gd name="T4" fmla="*/ 150 w 65"/>
                    <a:gd name="T5" fmla="*/ 112 h 42"/>
                    <a:gd name="T6" fmla="*/ 162 w 65"/>
                    <a:gd name="T7" fmla="*/ 48 h 42"/>
                    <a:gd name="T8" fmla="*/ 122 w 65"/>
                    <a:gd name="T9" fmla="*/ 43 h 42"/>
                    <a:gd name="T10" fmla="*/ 35 w 65"/>
                    <a:gd name="T11" fmla="*/ 11 h 4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65" h="42">
                      <a:moveTo>
                        <a:pt x="0" y="0"/>
                      </a:moveTo>
                      <a:cubicBezTo>
                        <a:pt x="14" y="4"/>
                        <a:pt x="24" y="6"/>
                        <a:pt x="37" y="15"/>
                      </a:cubicBezTo>
                      <a:cubicBezTo>
                        <a:pt x="45" y="21"/>
                        <a:pt x="59" y="31"/>
                        <a:pt x="60" y="42"/>
                      </a:cubicBezTo>
                      <a:cubicBezTo>
                        <a:pt x="57" y="34"/>
                        <a:pt x="63" y="25"/>
                        <a:pt x="65" y="18"/>
                      </a:cubicBezTo>
                      <a:cubicBezTo>
                        <a:pt x="61" y="23"/>
                        <a:pt x="54" y="19"/>
                        <a:pt x="49" y="16"/>
                      </a:cubicBezTo>
                      <a:cubicBezTo>
                        <a:pt x="37" y="10"/>
                        <a:pt x="27" y="5"/>
                        <a:pt x="14" y="4"/>
                      </a:cubicBezTo>
                    </a:path>
                  </a:pathLst>
                </a:custGeom>
                <a:solidFill>
                  <a:srgbClr val="B90058"/>
                </a:solidFill>
                <a:ln>
                  <a:noFill/>
                </a:ln>
                <a:extLst>
                  <a:ext uri="{91240B29-F687-4f45-9708-019B960494DF}">
                    <a14:hiddenLine xmlns:lc="http://schemas.openxmlformats.org/drawingml/2006/lockedCanvas" xmlns="" xmlns:a14="http://schemas.microsoft.com/office/drawing/2010/main" xmlns:wps="http://schemas.microsoft.com/office/word/2010/wordprocessingShape" xmlns:wne="http://schemas.microsoft.com/office/word/2006/wordml" xmlns:wpi="http://schemas.microsoft.com/office/word/2010/wordprocessingInk" xmlns:wpg="http://schemas.microsoft.com/office/word/2010/wordprocessingGroup" xmlns:w16se="http://schemas.microsoft.com/office/word/2015/wordml/symex" xmlns:w15="http://schemas.microsoft.com/office/word/2012/wordml" xmlns:w14="http://schemas.microsoft.com/office/word/2010/wordml" xmlns:w="http://schemas.openxmlformats.org/wordprocessingml/2006/main" xmlns:w10="urn:schemas-microsoft-com:office:word" xmlns:wp="http://schemas.openxmlformats.org/drawingml/2006/wordprocessingDrawing" xmlns:wp14="http://schemas.microsoft.com/office/word/2010/wordprocessingDrawing" xmlns:v="urn:schemas-microsoft-com:vml" xmlns:m="http://schemas.openxmlformats.org/officeDocument/2006/math" xmlns:o="urn:schemas-microsoft-com:office:office" xmlns:mc="http://schemas.openxmlformats.org/markup-compatibility/2006" xmlns:cx2="http://schemas.microsoft.com/office/drawing/2015/10/21/chartex" xmlns:cx1="http://schemas.microsoft.com/office/drawing/2015/9/8/chartex" xmlns:cx="http://schemas.microsoft.com/office/drawing/2014/chartex" xmlns:wpc="http://schemas.microsoft.com/office/word/2010/wordprocessingCanvas" w="9525">
                      <a:solidFill>
                        <a:srgbClr val="000000"/>
                      </a:solidFill>
                      <a:round/>
                      <a:headEnd/>
                      <a:tailEnd/>
                    </a14:hiddenLine>
                  </a:ext>
                </a:extLst>
              </p:spPr>
              <p:txBody>
                <a:bodyPr/>
                <a:lstStyle/>
                <a:p>
                  <a:endParaRPr lang="en-US"/>
                </a:p>
              </p:txBody>
            </p:sp>
            <p:sp>
              <p:nvSpPr>
                <p:cNvPr id="114" name="Freeform 534">
                  <a:extLst>
                    <a:ext uri="{FF2B5EF4-FFF2-40B4-BE49-F238E27FC236}">
                      <a16:creationId xmlns:a16="http://schemas.microsoft.com/office/drawing/2014/main" id="{F0D9DEF5-C913-4C7A-B8CF-61805AA0E279}"/>
                    </a:ext>
                  </a:extLst>
                </p:cNvPr>
                <p:cNvSpPr>
                  <a:spLocks/>
                </p:cNvSpPr>
                <p:nvPr/>
              </p:nvSpPr>
              <p:spPr bwMode="auto">
                <a:xfrm>
                  <a:off x="163" y="80"/>
                  <a:ext cx="1721" cy="688"/>
                </a:xfrm>
                <a:custGeom>
                  <a:avLst/>
                  <a:gdLst>
                    <a:gd name="T0" fmla="*/ 1561 w 688"/>
                    <a:gd name="T1" fmla="*/ 227 h 258"/>
                    <a:gd name="T2" fmla="*/ 1698 w 688"/>
                    <a:gd name="T3" fmla="*/ 45 h 258"/>
                    <a:gd name="T4" fmla="*/ 1336 w 688"/>
                    <a:gd name="T5" fmla="*/ 168 h 258"/>
                    <a:gd name="T6" fmla="*/ 1246 w 688"/>
                    <a:gd name="T7" fmla="*/ 0 h 258"/>
                    <a:gd name="T8" fmla="*/ 795 w 688"/>
                    <a:gd name="T9" fmla="*/ 77 h 258"/>
                    <a:gd name="T10" fmla="*/ 320 w 688"/>
                    <a:gd name="T11" fmla="*/ 91 h 258"/>
                    <a:gd name="T12" fmla="*/ 10 w 688"/>
                    <a:gd name="T13" fmla="*/ 29 h 258"/>
                    <a:gd name="T14" fmla="*/ 228 w 688"/>
                    <a:gd name="T15" fmla="*/ 293 h 258"/>
                    <a:gd name="T16" fmla="*/ 0 w 688"/>
                    <a:gd name="T17" fmla="*/ 560 h 258"/>
                    <a:gd name="T18" fmla="*/ 318 w 688"/>
                    <a:gd name="T19" fmla="*/ 453 h 258"/>
                    <a:gd name="T20" fmla="*/ 533 w 688"/>
                    <a:gd name="T21" fmla="*/ 688 h 258"/>
                    <a:gd name="T22" fmla="*/ 568 w 688"/>
                    <a:gd name="T23" fmla="*/ 624 h 258"/>
                    <a:gd name="T24" fmla="*/ 623 w 688"/>
                    <a:gd name="T25" fmla="*/ 648 h 258"/>
                    <a:gd name="T26" fmla="*/ 675 w 688"/>
                    <a:gd name="T27" fmla="*/ 544 h 258"/>
                    <a:gd name="T28" fmla="*/ 941 w 688"/>
                    <a:gd name="T29" fmla="*/ 296 h 258"/>
                    <a:gd name="T30" fmla="*/ 1203 w 688"/>
                    <a:gd name="T31" fmla="*/ 483 h 258"/>
                    <a:gd name="T32" fmla="*/ 1391 w 688"/>
                    <a:gd name="T33" fmla="*/ 240 h 258"/>
                    <a:gd name="T34" fmla="*/ 1721 w 688"/>
                    <a:gd name="T35" fmla="*/ 307 h 258"/>
                    <a:gd name="T36" fmla="*/ 1561 w 688"/>
                    <a:gd name="T37" fmla="*/ 227 h 25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688" h="258">
                      <a:moveTo>
                        <a:pt x="624" y="85"/>
                      </a:moveTo>
                      <a:cubicBezTo>
                        <a:pt x="618" y="65"/>
                        <a:pt x="645" y="51"/>
                        <a:pt x="679" y="17"/>
                      </a:cubicBezTo>
                      <a:cubicBezTo>
                        <a:pt x="637" y="58"/>
                        <a:pt x="563" y="69"/>
                        <a:pt x="534" y="63"/>
                      </a:cubicBezTo>
                      <a:cubicBezTo>
                        <a:pt x="505" y="58"/>
                        <a:pt x="484" y="28"/>
                        <a:pt x="498" y="0"/>
                      </a:cubicBezTo>
                      <a:cubicBezTo>
                        <a:pt x="454" y="48"/>
                        <a:pt x="387" y="41"/>
                        <a:pt x="318" y="29"/>
                      </a:cubicBezTo>
                      <a:cubicBezTo>
                        <a:pt x="248" y="16"/>
                        <a:pt x="159" y="21"/>
                        <a:pt x="128" y="34"/>
                      </a:cubicBezTo>
                      <a:cubicBezTo>
                        <a:pt x="91" y="50"/>
                        <a:pt x="43" y="41"/>
                        <a:pt x="4" y="11"/>
                      </a:cubicBezTo>
                      <a:cubicBezTo>
                        <a:pt x="31" y="49"/>
                        <a:pt x="91" y="80"/>
                        <a:pt x="91" y="110"/>
                      </a:cubicBezTo>
                      <a:cubicBezTo>
                        <a:pt x="90" y="154"/>
                        <a:pt x="21" y="200"/>
                        <a:pt x="0" y="210"/>
                      </a:cubicBezTo>
                      <a:cubicBezTo>
                        <a:pt x="38" y="200"/>
                        <a:pt x="86" y="165"/>
                        <a:pt x="127" y="170"/>
                      </a:cubicBezTo>
                      <a:cubicBezTo>
                        <a:pt x="173" y="174"/>
                        <a:pt x="209" y="214"/>
                        <a:pt x="213" y="258"/>
                      </a:cubicBezTo>
                      <a:cubicBezTo>
                        <a:pt x="217" y="248"/>
                        <a:pt x="222" y="241"/>
                        <a:pt x="227" y="234"/>
                      </a:cubicBezTo>
                      <a:cubicBezTo>
                        <a:pt x="233" y="226"/>
                        <a:pt x="245" y="224"/>
                        <a:pt x="249" y="243"/>
                      </a:cubicBezTo>
                      <a:cubicBezTo>
                        <a:pt x="245" y="221"/>
                        <a:pt x="263" y="205"/>
                        <a:pt x="270" y="204"/>
                      </a:cubicBezTo>
                      <a:cubicBezTo>
                        <a:pt x="316" y="195"/>
                        <a:pt x="337" y="132"/>
                        <a:pt x="376" y="111"/>
                      </a:cubicBezTo>
                      <a:cubicBezTo>
                        <a:pt x="416" y="90"/>
                        <a:pt x="489" y="129"/>
                        <a:pt x="481" y="181"/>
                      </a:cubicBezTo>
                      <a:cubicBezTo>
                        <a:pt x="487" y="105"/>
                        <a:pt x="497" y="82"/>
                        <a:pt x="556" y="90"/>
                      </a:cubicBezTo>
                      <a:cubicBezTo>
                        <a:pt x="598" y="96"/>
                        <a:pt x="660" y="129"/>
                        <a:pt x="688" y="115"/>
                      </a:cubicBezTo>
                      <a:cubicBezTo>
                        <a:pt x="671" y="119"/>
                        <a:pt x="632" y="108"/>
                        <a:pt x="624" y="85"/>
                      </a:cubicBezTo>
                      <a:close/>
                    </a:path>
                  </a:pathLst>
                </a:custGeom>
                <a:noFill/>
                <a:ln w="11113" cap="rnd">
                  <a:solidFill>
                    <a:srgbClr val="000000"/>
                  </a:solidFill>
                  <a:prstDash val="solid"/>
                  <a:round/>
                  <a:headEnd/>
                  <a:tailEnd/>
                </a:ln>
                <a:extLst>
                  <a:ext uri="{909E8E84-426E-40dd-AFC4-6F175D3DCCD1}">
                    <a14:hiddenFill xmlns:lc="http://schemas.openxmlformats.org/drawingml/2006/lockedCanvas" xmlns="" xmlns:a14="http://schemas.microsoft.com/office/drawing/2010/main" xmlns:wps="http://schemas.microsoft.com/office/word/2010/wordprocessingShape" xmlns:wne="http://schemas.microsoft.com/office/word/2006/wordml" xmlns:wpi="http://schemas.microsoft.com/office/word/2010/wordprocessingInk" xmlns:wpg="http://schemas.microsoft.com/office/word/2010/wordprocessingGroup" xmlns:w16se="http://schemas.microsoft.com/office/word/2015/wordml/symex" xmlns:w15="http://schemas.microsoft.com/office/word/2012/wordml" xmlns:w14="http://schemas.microsoft.com/office/word/2010/wordml" xmlns:w="http://schemas.openxmlformats.org/wordprocessingml/2006/main" xmlns:w10="urn:schemas-microsoft-com:office:word" xmlns:wp="http://schemas.openxmlformats.org/drawingml/2006/wordprocessingDrawing" xmlns:wp14="http://schemas.microsoft.com/office/word/2010/wordprocessingDrawing" xmlns:v="urn:schemas-microsoft-com:vml" xmlns:m="http://schemas.openxmlformats.org/officeDocument/2006/math" xmlns:o="urn:schemas-microsoft-com:office:office" xmlns:mc="http://schemas.openxmlformats.org/markup-compatibility/2006" xmlns:cx2="http://schemas.microsoft.com/office/drawing/2015/10/21/chartex" xmlns:cx1="http://schemas.microsoft.com/office/drawing/2015/9/8/chartex" xmlns:cx="http://schemas.microsoft.com/office/drawing/2014/chartex" xmlns:wpc="http://schemas.microsoft.com/office/word/2010/wordprocessingCanvas">
                      <a:solidFill>
                        <a:srgbClr val="FFFFFF"/>
                      </a:solidFill>
                    </a14:hiddenFill>
                  </a:ext>
                </a:extLst>
              </p:spPr>
              <p:txBody>
                <a:bodyPr/>
                <a:lstStyle/>
                <a:p>
                  <a:endParaRPr lang="en-US"/>
                </a:p>
              </p:txBody>
            </p:sp>
            <p:sp>
              <p:nvSpPr>
                <p:cNvPr id="115" name="Freeform 535">
                  <a:extLst>
                    <a:ext uri="{FF2B5EF4-FFF2-40B4-BE49-F238E27FC236}">
                      <a16:creationId xmlns:a16="http://schemas.microsoft.com/office/drawing/2014/main" id="{2D1D33FD-D459-4BBA-A227-50B0A44453D2}"/>
                    </a:ext>
                  </a:extLst>
                </p:cNvPr>
                <p:cNvSpPr>
                  <a:spLocks/>
                </p:cNvSpPr>
                <p:nvPr/>
              </p:nvSpPr>
              <p:spPr bwMode="auto">
                <a:xfrm>
                  <a:off x="508" y="240"/>
                  <a:ext cx="458" cy="243"/>
                </a:xfrm>
                <a:custGeom>
                  <a:avLst/>
                  <a:gdLst>
                    <a:gd name="T0" fmla="*/ 8 w 183"/>
                    <a:gd name="T1" fmla="*/ 107 h 91"/>
                    <a:gd name="T2" fmla="*/ 268 w 183"/>
                    <a:gd name="T3" fmla="*/ 208 h 91"/>
                    <a:gd name="T4" fmla="*/ 438 w 183"/>
                    <a:gd name="T5" fmla="*/ 59 h 91"/>
                    <a:gd name="T6" fmla="*/ 210 w 183"/>
                    <a:gd name="T7" fmla="*/ 24 h 91"/>
                    <a:gd name="T8" fmla="*/ 8 w 183"/>
                    <a:gd name="T9" fmla="*/ 107 h 9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83" h="91">
                      <a:moveTo>
                        <a:pt x="3" y="40"/>
                      </a:moveTo>
                      <a:cubicBezTo>
                        <a:pt x="0" y="78"/>
                        <a:pt x="41" y="91"/>
                        <a:pt x="107" y="78"/>
                      </a:cubicBezTo>
                      <a:cubicBezTo>
                        <a:pt x="173" y="66"/>
                        <a:pt x="183" y="45"/>
                        <a:pt x="175" y="22"/>
                      </a:cubicBezTo>
                      <a:cubicBezTo>
                        <a:pt x="167" y="0"/>
                        <a:pt x="135" y="19"/>
                        <a:pt x="84" y="9"/>
                      </a:cubicBezTo>
                      <a:cubicBezTo>
                        <a:pt x="49" y="3"/>
                        <a:pt x="7" y="3"/>
                        <a:pt x="3" y="40"/>
                      </a:cubicBezTo>
                      <a:close/>
                    </a:path>
                  </a:pathLst>
                </a:custGeom>
                <a:noFill/>
                <a:ln w="11113" cap="rnd">
                  <a:solidFill>
                    <a:srgbClr val="000000"/>
                  </a:solidFill>
                  <a:prstDash val="solid"/>
                  <a:round/>
                  <a:headEnd/>
                  <a:tailEnd/>
                </a:ln>
                <a:extLst>
                  <a:ext uri="{909E8E84-426E-40dd-AFC4-6F175D3DCCD1}">
                    <a14:hiddenFill xmlns:lc="http://schemas.openxmlformats.org/drawingml/2006/lockedCanvas" xmlns="" xmlns:a14="http://schemas.microsoft.com/office/drawing/2010/main" xmlns:wps="http://schemas.microsoft.com/office/word/2010/wordprocessingShape" xmlns:wne="http://schemas.microsoft.com/office/word/2006/wordml" xmlns:wpi="http://schemas.microsoft.com/office/word/2010/wordprocessingInk" xmlns:wpg="http://schemas.microsoft.com/office/word/2010/wordprocessingGroup" xmlns:w16se="http://schemas.microsoft.com/office/word/2015/wordml/symex" xmlns:w15="http://schemas.microsoft.com/office/word/2012/wordml" xmlns:w14="http://schemas.microsoft.com/office/word/2010/wordml" xmlns:w="http://schemas.openxmlformats.org/wordprocessingml/2006/main" xmlns:w10="urn:schemas-microsoft-com:office:word" xmlns:wp="http://schemas.openxmlformats.org/drawingml/2006/wordprocessingDrawing" xmlns:wp14="http://schemas.microsoft.com/office/word/2010/wordprocessingDrawing" xmlns:v="urn:schemas-microsoft-com:vml" xmlns:m="http://schemas.openxmlformats.org/officeDocument/2006/math" xmlns:o="urn:schemas-microsoft-com:office:office" xmlns:mc="http://schemas.openxmlformats.org/markup-compatibility/2006" xmlns:cx2="http://schemas.microsoft.com/office/drawing/2015/10/21/chartex" xmlns:cx1="http://schemas.microsoft.com/office/drawing/2015/9/8/chartex" xmlns:cx="http://schemas.microsoft.com/office/drawing/2014/chartex" xmlns:wpc="http://schemas.microsoft.com/office/word/2010/wordprocessingCanvas">
                      <a:solidFill>
                        <a:srgbClr val="FFFFFF"/>
                      </a:solidFill>
                    </a14:hiddenFill>
                  </a:ext>
                </a:extLst>
              </p:spPr>
              <p:txBody>
                <a:bodyPr/>
                <a:lstStyle/>
                <a:p>
                  <a:endParaRPr lang="en-US"/>
                </a:p>
              </p:txBody>
            </p:sp>
            <p:sp>
              <p:nvSpPr>
                <p:cNvPr id="116" name="Freeform 536">
                  <a:extLst>
                    <a:ext uri="{FF2B5EF4-FFF2-40B4-BE49-F238E27FC236}">
                      <a16:creationId xmlns:a16="http://schemas.microsoft.com/office/drawing/2014/main" id="{7CE870F7-2056-4A25-B984-E027212DE33B}"/>
                    </a:ext>
                  </a:extLst>
                </p:cNvPr>
                <p:cNvSpPr>
                  <a:spLocks/>
                </p:cNvSpPr>
                <p:nvPr/>
              </p:nvSpPr>
              <p:spPr bwMode="auto">
                <a:xfrm>
                  <a:off x="1403" y="0"/>
                  <a:ext cx="63" cy="91"/>
                </a:xfrm>
                <a:custGeom>
                  <a:avLst/>
                  <a:gdLst>
                    <a:gd name="T0" fmla="*/ 0 w 25"/>
                    <a:gd name="T1" fmla="*/ 91 h 34"/>
                    <a:gd name="T2" fmla="*/ 63 w 25"/>
                    <a:gd name="T3" fmla="*/ 0 h 34"/>
                    <a:gd name="T4" fmla="*/ 0 60000 65536"/>
                    <a:gd name="T5" fmla="*/ 0 60000 65536"/>
                  </a:gdLst>
                  <a:ahLst/>
                  <a:cxnLst>
                    <a:cxn ang="T4">
                      <a:pos x="T0" y="T1"/>
                    </a:cxn>
                    <a:cxn ang="T5">
                      <a:pos x="T2" y="T3"/>
                    </a:cxn>
                  </a:cxnLst>
                  <a:rect l="0" t="0" r="r" b="b"/>
                  <a:pathLst>
                    <a:path w="25" h="34">
                      <a:moveTo>
                        <a:pt x="0" y="34"/>
                      </a:moveTo>
                      <a:cubicBezTo>
                        <a:pt x="8" y="20"/>
                        <a:pt x="9" y="14"/>
                        <a:pt x="25" y="0"/>
                      </a:cubicBezTo>
                    </a:path>
                  </a:pathLst>
                </a:custGeom>
                <a:noFill/>
                <a:ln w="11113" cap="rnd">
                  <a:solidFill>
                    <a:srgbClr val="000000"/>
                  </a:solidFill>
                  <a:prstDash val="solid"/>
                  <a:round/>
                  <a:headEnd/>
                  <a:tailEnd/>
                </a:ln>
                <a:extLst>
                  <a:ext uri="{909E8E84-426E-40dd-AFC4-6F175D3DCCD1}">
                    <a14:hiddenFill xmlns:lc="http://schemas.openxmlformats.org/drawingml/2006/lockedCanvas" xmlns="" xmlns:a14="http://schemas.microsoft.com/office/drawing/2010/main" xmlns:wps="http://schemas.microsoft.com/office/word/2010/wordprocessingShape" xmlns:wne="http://schemas.microsoft.com/office/word/2006/wordml" xmlns:wpi="http://schemas.microsoft.com/office/word/2010/wordprocessingInk" xmlns:wpg="http://schemas.microsoft.com/office/word/2010/wordprocessingGroup" xmlns:w16se="http://schemas.microsoft.com/office/word/2015/wordml/symex" xmlns:w15="http://schemas.microsoft.com/office/word/2012/wordml" xmlns:w14="http://schemas.microsoft.com/office/word/2010/wordml" xmlns:w="http://schemas.openxmlformats.org/wordprocessingml/2006/main" xmlns:w10="urn:schemas-microsoft-com:office:word" xmlns:wp="http://schemas.openxmlformats.org/drawingml/2006/wordprocessingDrawing" xmlns:wp14="http://schemas.microsoft.com/office/word/2010/wordprocessingDrawing" xmlns:v="urn:schemas-microsoft-com:vml" xmlns:m="http://schemas.openxmlformats.org/officeDocument/2006/math" xmlns:o="urn:schemas-microsoft-com:office:office" xmlns:mc="http://schemas.openxmlformats.org/markup-compatibility/2006" xmlns:cx2="http://schemas.microsoft.com/office/drawing/2015/10/21/chartex" xmlns:cx1="http://schemas.microsoft.com/office/drawing/2015/9/8/chartex" xmlns:cx="http://schemas.microsoft.com/office/drawing/2014/chartex" xmlns:wpc="http://schemas.microsoft.com/office/word/2010/wordprocessingCanvas">
                      <a:solidFill>
                        <a:srgbClr val="FFFFFF"/>
                      </a:solidFill>
                    </a14:hiddenFill>
                  </a:ext>
                </a:extLst>
              </p:spPr>
              <p:txBody>
                <a:bodyPr/>
                <a:lstStyle/>
                <a:p>
                  <a:endParaRPr lang="en-US"/>
                </a:p>
              </p:txBody>
            </p:sp>
            <p:sp>
              <p:nvSpPr>
                <p:cNvPr id="117" name="Freeform 537">
                  <a:extLst>
                    <a:ext uri="{FF2B5EF4-FFF2-40B4-BE49-F238E27FC236}">
                      <a16:creationId xmlns:a16="http://schemas.microsoft.com/office/drawing/2014/main" id="{7A8C9BB6-1058-4B77-9C49-799382719CE2}"/>
                    </a:ext>
                  </a:extLst>
                </p:cNvPr>
                <p:cNvSpPr>
                  <a:spLocks/>
                </p:cNvSpPr>
                <p:nvPr/>
              </p:nvSpPr>
              <p:spPr bwMode="auto">
                <a:xfrm>
                  <a:off x="1854" y="51"/>
                  <a:ext cx="50" cy="82"/>
                </a:xfrm>
                <a:custGeom>
                  <a:avLst/>
                  <a:gdLst>
                    <a:gd name="T0" fmla="*/ 50 w 20"/>
                    <a:gd name="T1" fmla="*/ 0 h 31"/>
                    <a:gd name="T2" fmla="*/ 0 w 20"/>
                    <a:gd name="T3" fmla="*/ 82 h 31"/>
                    <a:gd name="T4" fmla="*/ 0 60000 65536"/>
                    <a:gd name="T5" fmla="*/ 0 60000 65536"/>
                  </a:gdLst>
                  <a:ahLst/>
                  <a:cxnLst>
                    <a:cxn ang="T4">
                      <a:pos x="T0" y="T1"/>
                    </a:cxn>
                    <a:cxn ang="T5">
                      <a:pos x="T2" y="T3"/>
                    </a:cxn>
                  </a:cxnLst>
                  <a:rect l="0" t="0" r="r" b="b"/>
                  <a:pathLst>
                    <a:path w="20" h="31">
                      <a:moveTo>
                        <a:pt x="20" y="0"/>
                      </a:moveTo>
                      <a:cubicBezTo>
                        <a:pt x="17" y="10"/>
                        <a:pt x="10" y="20"/>
                        <a:pt x="0" y="31"/>
                      </a:cubicBezTo>
                    </a:path>
                  </a:pathLst>
                </a:custGeom>
                <a:noFill/>
                <a:ln w="11113" cap="rnd">
                  <a:solidFill>
                    <a:srgbClr val="000000"/>
                  </a:solidFill>
                  <a:prstDash val="solid"/>
                  <a:round/>
                  <a:headEnd/>
                  <a:tailEnd/>
                </a:ln>
                <a:extLst>
                  <a:ext uri="{909E8E84-426E-40dd-AFC4-6F175D3DCCD1}">
                    <a14:hiddenFill xmlns:lc="http://schemas.openxmlformats.org/drawingml/2006/lockedCanvas" xmlns="" xmlns:a14="http://schemas.microsoft.com/office/drawing/2010/main" xmlns:wps="http://schemas.microsoft.com/office/word/2010/wordprocessingShape" xmlns:wne="http://schemas.microsoft.com/office/word/2006/wordml" xmlns:wpi="http://schemas.microsoft.com/office/word/2010/wordprocessingInk" xmlns:wpg="http://schemas.microsoft.com/office/word/2010/wordprocessingGroup" xmlns:w16se="http://schemas.microsoft.com/office/word/2015/wordml/symex" xmlns:w15="http://schemas.microsoft.com/office/word/2012/wordml" xmlns:w14="http://schemas.microsoft.com/office/word/2010/wordml" xmlns:w="http://schemas.openxmlformats.org/wordprocessingml/2006/main" xmlns:w10="urn:schemas-microsoft-com:office:word" xmlns:wp="http://schemas.openxmlformats.org/drawingml/2006/wordprocessingDrawing" xmlns:wp14="http://schemas.microsoft.com/office/word/2010/wordprocessingDrawing" xmlns:v="urn:schemas-microsoft-com:vml" xmlns:m="http://schemas.openxmlformats.org/officeDocument/2006/math" xmlns:o="urn:schemas-microsoft-com:office:office" xmlns:mc="http://schemas.openxmlformats.org/markup-compatibility/2006" xmlns:cx2="http://schemas.microsoft.com/office/drawing/2015/10/21/chartex" xmlns:cx1="http://schemas.microsoft.com/office/drawing/2015/9/8/chartex" xmlns:cx="http://schemas.microsoft.com/office/drawing/2014/chartex" xmlns:wpc="http://schemas.microsoft.com/office/word/2010/wordprocessingCanvas">
                      <a:solidFill>
                        <a:srgbClr val="FFFFFF"/>
                      </a:solidFill>
                    </a14:hiddenFill>
                  </a:ext>
                </a:extLst>
              </p:spPr>
              <p:txBody>
                <a:bodyPr/>
                <a:lstStyle/>
                <a:p>
                  <a:endParaRPr lang="en-US"/>
                </a:p>
              </p:txBody>
            </p:sp>
            <p:sp>
              <p:nvSpPr>
                <p:cNvPr id="118" name="Freeform 538">
                  <a:extLst>
                    <a:ext uri="{FF2B5EF4-FFF2-40B4-BE49-F238E27FC236}">
                      <a16:creationId xmlns:a16="http://schemas.microsoft.com/office/drawing/2014/main" id="{FA367F03-F315-4450-BA73-3CC7B0156EE1}"/>
                    </a:ext>
                  </a:extLst>
                </p:cNvPr>
                <p:cNvSpPr>
                  <a:spLocks/>
                </p:cNvSpPr>
                <p:nvPr/>
              </p:nvSpPr>
              <p:spPr bwMode="auto">
                <a:xfrm>
                  <a:off x="1871" y="344"/>
                  <a:ext cx="183" cy="45"/>
                </a:xfrm>
                <a:custGeom>
                  <a:avLst/>
                  <a:gdLst>
                    <a:gd name="T0" fmla="*/ 0 w 73"/>
                    <a:gd name="T1" fmla="*/ 45 h 17"/>
                    <a:gd name="T2" fmla="*/ 183 w 73"/>
                    <a:gd name="T3" fmla="*/ 37 h 17"/>
                    <a:gd name="T4" fmla="*/ 0 60000 65536"/>
                    <a:gd name="T5" fmla="*/ 0 60000 65536"/>
                  </a:gdLst>
                  <a:ahLst/>
                  <a:cxnLst>
                    <a:cxn ang="T4">
                      <a:pos x="T0" y="T1"/>
                    </a:cxn>
                    <a:cxn ang="T5">
                      <a:pos x="T2" y="T3"/>
                    </a:cxn>
                  </a:cxnLst>
                  <a:rect l="0" t="0" r="r" b="b"/>
                  <a:pathLst>
                    <a:path w="73" h="17">
                      <a:moveTo>
                        <a:pt x="0" y="17"/>
                      </a:moveTo>
                      <a:cubicBezTo>
                        <a:pt x="19" y="13"/>
                        <a:pt x="58" y="0"/>
                        <a:pt x="73" y="14"/>
                      </a:cubicBezTo>
                    </a:path>
                  </a:pathLst>
                </a:custGeom>
                <a:noFill/>
                <a:ln w="11113" cap="rnd">
                  <a:solidFill>
                    <a:srgbClr val="000000"/>
                  </a:solidFill>
                  <a:prstDash val="solid"/>
                  <a:round/>
                  <a:headEnd/>
                  <a:tailEnd/>
                </a:ln>
                <a:extLst>
                  <a:ext uri="{909E8E84-426E-40dd-AFC4-6F175D3DCCD1}">
                    <a14:hiddenFill xmlns:lc="http://schemas.openxmlformats.org/drawingml/2006/lockedCanvas" xmlns="" xmlns:a14="http://schemas.microsoft.com/office/drawing/2010/main" xmlns:wps="http://schemas.microsoft.com/office/word/2010/wordprocessingShape" xmlns:wne="http://schemas.microsoft.com/office/word/2006/wordml" xmlns:wpi="http://schemas.microsoft.com/office/word/2010/wordprocessingInk" xmlns:wpg="http://schemas.microsoft.com/office/word/2010/wordprocessingGroup" xmlns:w16se="http://schemas.microsoft.com/office/word/2015/wordml/symex" xmlns:w15="http://schemas.microsoft.com/office/word/2012/wordml" xmlns:w14="http://schemas.microsoft.com/office/word/2010/wordml" xmlns:w="http://schemas.openxmlformats.org/wordprocessingml/2006/main" xmlns:w10="urn:schemas-microsoft-com:office:word" xmlns:wp="http://schemas.openxmlformats.org/drawingml/2006/wordprocessingDrawing" xmlns:wp14="http://schemas.microsoft.com/office/word/2010/wordprocessingDrawing" xmlns:v="urn:schemas-microsoft-com:vml" xmlns:m="http://schemas.openxmlformats.org/officeDocument/2006/math" xmlns:o="urn:schemas-microsoft-com:office:office" xmlns:mc="http://schemas.openxmlformats.org/markup-compatibility/2006" xmlns:cx2="http://schemas.microsoft.com/office/drawing/2015/10/21/chartex" xmlns:cx1="http://schemas.microsoft.com/office/drawing/2015/9/8/chartex" xmlns:cx="http://schemas.microsoft.com/office/drawing/2014/chartex" xmlns:wpc="http://schemas.microsoft.com/office/word/2010/wordprocessingCanvas">
                      <a:solidFill>
                        <a:srgbClr val="FFFFFF"/>
                      </a:solidFill>
                    </a14:hiddenFill>
                  </a:ext>
                </a:extLst>
              </p:spPr>
              <p:txBody>
                <a:bodyPr/>
                <a:lstStyle/>
                <a:p>
                  <a:endParaRPr lang="en-US"/>
                </a:p>
              </p:txBody>
            </p:sp>
            <p:sp>
              <p:nvSpPr>
                <p:cNvPr id="119" name="Freeform 539">
                  <a:extLst>
                    <a:ext uri="{FF2B5EF4-FFF2-40B4-BE49-F238E27FC236}">
                      <a16:creationId xmlns:a16="http://schemas.microsoft.com/office/drawing/2014/main" id="{D9EB0D07-47AE-454C-8712-FC1B41E773F9}"/>
                    </a:ext>
                  </a:extLst>
                </p:cNvPr>
                <p:cNvSpPr>
                  <a:spLocks/>
                </p:cNvSpPr>
                <p:nvPr/>
              </p:nvSpPr>
              <p:spPr bwMode="auto">
                <a:xfrm>
                  <a:off x="1336" y="541"/>
                  <a:ext cx="30" cy="163"/>
                </a:xfrm>
                <a:custGeom>
                  <a:avLst/>
                  <a:gdLst>
                    <a:gd name="T0" fmla="*/ 30 w 12"/>
                    <a:gd name="T1" fmla="*/ 0 h 61"/>
                    <a:gd name="T2" fmla="*/ 0 w 12"/>
                    <a:gd name="T3" fmla="*/ 163 h 61"/>
                    <a:gd name="T4" fmla="*/ 0 60000 65536"/>
                    <a:gd name="T5" fmla="*/ 0 60000 65536"/>
                  </a:gdLst>
                  <a:ahLst/>
                  <a:cxnLst>
                    <a:cxn ang="T4">
                      <a:pos x="T0" y="T1"/>
                    </a:cxn>
                    <a:cxn ang="T5">
                      <a:pos x="T2" y="T3"/>
                    </a:cxn>
                  </a:cxnLst>
                  <a:rect l="0" t="0" r="r" b="b"/>
                  <a:pathLst>
                    <a:path w="12" h="61">
                      <a:moveTo>
                        <a:pt x="12" y="0"/>
                      </a:moveTo>
                      <a:cubicBezTo>
                        <a:pt x="11" y="27"/>
                        <a:pt x="1" y="29"/>
                        <a:pt x="0" y="61"/>
                      </a:cubicBezTo>
                    </a:path>
                  </a:pathLst>
                </a:custGeom>
                <a:noFill/>
                <a:ln w="11113" cap="rnd">
                  <a:solidFill>
                    <a:srgbClr val="000000"/>
                  </a:solidFill>
                  <a:prstDash val="solid"/>
                  <a:round/>
                  <a:headEnd/>
                  <a:tailEnd/>
                </a:ln>
                <a:extLst>
                  <a:ext uri="{909E8E84-426E-40dd-AFC4-6F175D3DCCD1}">
                    <a14:hiddenFill xmlns:lc="http://schemas.openxmlformats.org/drawingml/2006/lockedCanvas" xmlns="" xmlns:a14="http://schemas.microsoft.com/office/drawing/2010/main" xmlns:wps="http://schemas.microsoft.com/office/word/2010/wordprocessingShape" xmlns:wne="http://schemas.microsoft.com/office/word/2006/wordml" xmlns:wpi="http://schemas.microsoft.com/office/word/2010/wordprocessingInk" xmlns:wpg="http://schemas.microsoft.com/office/word/2010/wordprocessingGroup" xmlns:w16se="http://schemas.microsoft.com/office/word/2015/wordml/symex" xmlns:w15="http://schemas.microsoft.com/office/word/2012/wordml" xmlns:w14="http://schemas.microsoft.com/office/word/2010/wordml" xmlns:w="http://schemas.openxmlformats.org/wordprocessingml/2006/main" xmlns:w10="urn:schemas-microsoft-com:office:word" xmlns:wp="http://schemas.openxmlformats.org/drawingml/2006/wordprocessingDrawing" xmlns:wp14="http://schemas.microsoft.com/office/word/2010/wordprocessingDrawing" xmlns:v="urn:schemas-microsoft-com:vml" xmlns:m="http://schemas.openxmlformats.org/officeDocument/2006/math" xmlns:o="urn:schemas-microsoft-com:office:office" xmlns:mc="http://schemas.openxmlformats.org/markup-compatibility/2006" xmlns:cx2="http://schemas.microsoft.com/office/drawing/2015/10/21/chartex" xmlns:cx1="http://schemas.microsoft.com/office/drawing/2015/9/8/chartex" xmlns:cx="http://schemas.microsoft.com/office/drawing/2014/chartex" xmlns:wpc="http://schemas.microsoft.com/office/word/2010/wordprocessingCanvas">
                      <a:solidFill>
                        <a:srgbClr val="FFFFFF"/>
                      </a:solidFill>
                    </a14:hiddenFill>
                  </a:ext>
                </a:extLst>
              </p:spPr>
              <p:txBody>
                <a:bodyPr/>
                <a:lstStyle/>
                <a:p>
                  <a:endParaRPr lang="en-US"/>
                </a:p>
              </p:txBody>
            </p:sp>
            <p:sp>
              <p:nvSpPr>
                <p:cNvPr id="120" name="Freeform 540">
                  <a:extLst>
                    <a:ext uri="{FF2B5EF4-FFF2-40B4-BE49-F238E27FC236}">
                      <a16:creationId xmlns:a16="http://schemas.microsoft.com/office/drawing/2014/main" id="{90A3560B-C183-4A7F-83AD-55F194247F91}"/>
                    </a:ext>
                  </a:extLst>
                </p:cNvPr>
                <p:cNvSpPr>
                  <a:spLocks/>
                </p:cNvSpPr>
                <p:nvPr/>
              </p:nvSpPr>
              <p:spPr bwMode="auto">
                <a:xfrm>
                  <a:off x="0" y="632"/>
                  <a:ext cx="178" cy="80"/>
                </a:xfrm>
                <a:custGeom>
                  <a:avLst/>
                  <a:gdLst>
                    <a:gd name="T0" fmla="*/ 0 w 71"/>
                    <a:gd name="T1" fmla="*/ 80 h 30"/>
                    <a:gd name="T2" fmla="*/ 178 w 71"/>
                    <a:gd name="T3" fmla="*/ 0 h 30"/>
                    <a:gd name="T4" fmla="*/ 0 60000 65536"/>
                    <a:gd name="T5" fmla="*/ 0 60000 65536"/>
                  </a:gdLst>
                  <a:ahLst/>
                  <a:cxnLst>
                    <a:cxn ang="T4">
                      <a:pos x="T0" y="T1"/>
                    </a:cxn>
                    <a:cxn ang="T5">
                      <a:pos x="T2" y="T3"/>
                    </a:cxn>
                  </a:cxnLst>
                  <a:rect l="0" t="0" r="r" b="b"/>
                  <a:pathLst>
                    <a:path w="71" h="30">
                      <a:moveTo>
                        <a:pt x="0" y="30"/>
                      </a:moveTo>
                      <a:cubicBezTo>
                        <a:pt x="31" y="29"/>
                        <a:pt x="35" y="13"/>
                        <a:pt x="71" y="0"/>
                      </a:cubicBezTo>
                    </a:path>
                  </a:pathLst>
                </a:custGeom>
                <a:noFill/>
                <a:ln w="11113" cap="rnd">
                  <a:solidFill>
                    <a:srgbClr val="000000"/>
                  </a:solidFill>
                  <a:prstDash val="solid"/>
                  <a:round/>
                  <a:headEnd/>
                  <a:tailEnd/>
                </a:ln>
                <a:extLst>
                  <a:ext uri="{909E8E84-426E-40dd-AFC4-6F175D3DCCD1}">
                    <a14:hiddenFill xmlns:lc="http://schemas.openxmlformats.org/drawingml/2006/lockedCanvas" xmlns="" xmlns:a14="http://schemas.microsoft.com/office/drawing/2010/main" xmlns:wps="http://schemas.microsoft.com/office/word/2010/wordprocessingShape" xmlns:wne="http://schemas.microsoft.com/office/word/2006/wordml" xmlns:wpi="http://schemas.microsoft.com/office/word/2010/wordprocessingInk" xmlns:wpg="http://schemas.microsoft.com/office/word/2010/wordprocessingGroup" xmlns:w16se="http://schemas.microsoft.com/office/word/2015/wordml/symex" xmlns:w15="http://schemas.microsoft.com/office/word/2012/wordml" xmlns:w14="http://schemas.microsoft.com/office/word/2010/wordml" xmlns:w="http://schemas.openxmlformats.org/wordprocessingml/2006/main" xmlns:w10="urn:schemas-microsoft-com:office:word" xmlns:wp="http://schemas.openxmlformats.org/drawingml/2006/wordprocessingDrawing" xmlns:wp14="http://schemas.microsoft.com/office/word/2010/wordprocessingDrawing" xmlns:v="urn:schemas-microsoft-com:vml" xmlns:m="http://schemas.openxmlformats.org/officeDocument/2006/math" xmlns:o="urn:schemas-microsoft-com:office:office" xmlns:mc="http://schemas.openxmlformats.org/markup-compatibility/2006" xmlns:cx2="http://schemas.microsoft.com/office/drawing/2015/10/21/chartex" xmlns:cx1="http://schemas.microsoft.com/office/drawing/2015/9/8/chartex" xmlns:cx="http://schemas.microsoft.com/office/drawing/2014/chartex" xmlns:wpc="http://schemas.microsoft.com/office/word/2010/wordprocessingCanvas">
                      <a:solidFill>
                        <a:srgbClr val="FFFFFF"/>
                      </a:solidFill>
                    </a14:hiddenFill>
                  </a:ext>
                </a:extLst>
              </p:spPr>
              <p:txBody>
                <a:bodyPr/>
                <a:lstStyle/>
                <a:p>
                  <a:endParaRPr lang="en-US"/>
                </a:p>
              </p:txBody>
            </p:sp>
            <p:sp>
              <p:nvSpPr>
                <p:cNvPr id="121" name="Oval 120">
                  <a:extLst>
                    <a:ext uri="{FF2B5EF4-FFF2-40B4-BE49-F238E27FC236}">
                      <a16:creationId xmlns:a16="http://schemas.microsoft.com/office/drawing/2014/main" id="{895198A3-D367-4CC4-919A-50E6AD9D8F1E}"/>
                    </a:ext>
                  </a:extLst>
                </p:cNvPr>
                <p:cNvSpPr>
                  <a:spLocks noChangeArrowheads="1"/>
                </p:cNvSpPr>
                <p:nvPr/>
              </p:nvSpPr>
              <p:spPr bwMode="auto">
                <a:xfrm>
                  <a:off x="523" y="259"/>
                  <a:ext cx="35" cy="40"/>
                </a:xfrm>
                <a:prstGeom prst="ellipse">
                  <a:avLst/>
                </a:prstGeom>
                <a:solidFill>
                  <a:srgbClr val="FFFFFF"/>
                </a:solidFill>
                <a:ln>
                  <a:noFill/>
                </a:ln>
                <a:extLst>
                  <a:ext uri="{91240B29-F687-4f45-9708-019B960494DF}">
                    <a14:hiddenLine xmlns:lc="http://schemas.openxmlformats.org/drawingml/2006/lockedCanvas" xmlns="" xmlns:a14="http://schemas.microsoft.com/office/drawing/2010/main" xmlns:wps="http://schemas.microsoft.com/office/word/2010/wordprocessingShape" xmlns:wne="http://schemas.microsoft.com/office/word/2006/wordml" xmlns:wpi="http://schemas.microsoft.com/office/word/2010/wordprocessingInk" xmlns:wpg="http://schemas.microsoft.com/office/word/2010/wordprocessingGroup" xmlns:w16se="http://schemas.microsoft.com/office/word/2015/wordml/symex" xmlns:w15="http://schemas.microsoft.com/office/word/2012/wordml" xmlns:w14="http://schemas.microsoft.com/office/word/2010/wordml" xmlns:w="http://schemas.openxmlformats.org/wordprocessingml/2006/main" xmlns:w10="urn:schemas-microsoft-com:office:word" xmlns:wp="http://schemas.openxmlformats.org/drawingml/2006/wordprocessingDrawing" xmlns:wp14="http://schemas.microsoft.com/office/word/2010/wordprocessingDrawing" xmlns:v="urn:schemas-microsoft-com:vml" xmlns:m="http://schemas.openxmlformats.org/officeDocument/2006/math" xmlns:o="urn:schemas-microsoft-com:office:office" xmlns:mc="http://schemas.openxmlformats.org/markup-compatibility/2006" xmlns:cx2="http://schemas.microsoft.com/office/drawing/2015/10/21/chartex" xmlns:cx1="http://schemas.microsoft.com/office/drawing/2015/9/8/chartex" xmlns:cx="http://schemas.microsoft.com/office/drawing/2014/chartex" xmlns:wpc="http://schemas.microsoft.com/office/word/2010/wordprocessingCanvas" w="9525">
                      <a:solidFill>
                        <a:srgbClr val="000000"/>
                      </a:solidFill>
                      <a:round/>
                      <a:headEnd/>
                      <a:tailEnd/>
                    </a14:hiddenLine>
                  </a:ext>
                </a:extLst>
              </p:spPr>
              <p:txBody>
                <a:bodyPr/>
                <a:lstStyle/>
                <a:p>
                  <a:endParaRPr lang="en-US"/>
                </a:p>
              </p:txBody>
            </p:sp>
            <p:sp>
              <p:nvSpPr>
                <p:cNvPr id="122" name="Oval 121">
                  <a:extLst>
                    <a:ext uri="{FF2B5EF4-FFF2-40B4-BE49-F238E27FC236}">
                      <a16:creationId xmlns:a16="http://schemas.microsoft.com/office/drawing/2014/main" id="{5F09732C-5ACE-447C-B882-50CCF3C74618}"/>
                    </a:ext>
                  </a:extLst>
                </p:cNvPr>
                <p:cNvSpPr>
                  <a:spLocks noChangeArrowheads="1"/>
                </p:cNvSpPr>
                <p:nvPr/>
              </p:nvSpPr>
              <p:spPr bwMode="auto">
                <a:xfrm>
                  <a:off x="566" y="253"/>
                  <a:ext cx="22" cy="22"/>
                </a:xfrm>
                <a:prstGeom prst="ellipse">
                  <a:avLst/>
                </a:prstGeom>
                <a:solidFill>
                  <a:srgbClr val="FFFFFF"/>
                </a:solidFill>
                <a:ln>
                  <a:noFill/>
                </a:ln>
                <a:extLst>
                  <a:ext uri="{91240B29-F687-4f45-9708-019B960494DF}">
                    <a14:hiddenLine xmlns:lc="http://schemas.openxmlformats.org/drawingml/2006/lockedCanvas" xmlns="" xmlns:a14="http://schemas.microsoft.com/office/drawing/2010/main" xmlns:wps="http://schemas.microsoft.com/office/word/2010/wordprocessingShape" xmlns:wne="http://schemas.microsoft.com/office/word/2006/wordml" xmlns:wpi="http://schemas.microsoft.com/office/word/2010/wordprocessingInk" xmlns:wpg="http://schemas.microsoft.com/office/word/2010/wordprocessingGroup" xmlns:w16se="http://schemas.microsoft.com/office/word/2015/wordml/symex" xmlns:w15="http://schemas.microsoft.com/office/word/2012/wordml" xmlns:w14="http://schemas.microsoft.com/office/word/2010/wordml" xmlns:w="http://schemas.openxmlformats.org/wordprocessingml/2006/main" xmlns:w10="urn:schemas-microsoft-com:office:word" xmlns:wp="http://schemas.openxmlformats.org/drawingml/2006/wordprocessingDrawing" xmlns:wp14="http://schemas.microsoft.com/office/word/2010/wordprocessingDrawing" xmlns:v="urn:schemas-microsoft-com:vml" xmlns:m="http://schemas.openxmlformats.org/officeDocument/2006/math" xmlns:o="urn:schemas-microsoft-com:office:office" xmlns:mc="http://schemas.openxmlformats.org/markup-compatibility/2006" xmlns:cx2="http://schemas.microsoft.com/office/drawing/2015/10/21/chartex" xmlns:cx1="http://schemas.microsoft.com/office/drawing/2015/9/8/chartex" xmlns:cx="http://schemas.microsoft.com/office/drawing/2014/chartex" xmlns:wpc="http://schemas.microsoft.com/office/word/2010/wordprocessingCanvas" w="9525">
                      <a:solidFill>
                        <a:srgbClr val="000000"/>
                      </a:solidFill>
                      <a:round/>
                      <a:headEnd/>
                      <a:tailEnd/>
                    </a14:hiddenLine>
                  </a:ext>
                </a:extLst>
              </p:spPr>
              <p:txBody>
                <a:bodyPr/>
                <a:lstStyle/>
                <a:p>
                  <a:endParaRPr lang="en-US"/>
                </a:p>
              </p:txBody>
            </p:sp>
            <p:sp>
              <p:nvSpPr>
                <p:cNvPr id="123" name="Oval 122">
                  <a:extLst>
                    <a:ext uri="{FF2B5EF4-FFF2-40B4-BE49-F238E27FC236}">
                      <a16:creationId xmlns:a16="http://schemas.microsoft.com/office/drawing/2014/main" id="{E4503874-6199-4641-8D91-CE1EB9F21F5C}"/>
                    </a:ext>
                  </a:extLst>
                </p:cNvPr>
                <p:cNvSpPr>
                  <a:spLocks noChangeArrowheads="1"/>
                </p:cNvSpPr>
                <p:nvPr/>
              </p:nvSpPr>
              <p:spPr bwMode="auto">
                <a:xfrm>
                  <a:off x="511" y="301"/>
                  <a:ext cx="22" cy="24"/>
                </a:xfrm>
                <a:prstGeom prst="ellipse">
                  <a:avLst/>
                </a:prstGeom>
                <a:solidFill>
                  <a:srgbClr val="FFFFFF"/>
                </a:solidFill>
                <a:ln>
                  <a:noFill/>
                </a:ln>
                <a:extLst>
                  <a:ext uri="{91240B29-F687-4f45-9708-019B960494DF}">
                    <a14:hiddenLine xmlns:lc="http://schemas.openxmlformats.org/drawingml/2006/lockedCanvas" xmlns="" xmlns:a14="http://schemas.microsoft.com/office/drawing/2010/main" xmlns:wps="http://schemas.microsoft.com/office/word/2010/wordprocessingShape" xmlns:wne="http://schemas.microsoft.com/office/word/2006/wordml" xmlns:wpi="http://schemas.microsoft.com/office/word/2010/wordprocessingInk" xmlns:wpg="http://schemas.microsoft.com/office/word/2010/wordprocessingGroup" xmlns:w16se="http://schemas.microsoft.com/office/word/2015/wordml/symex" xmlns:w15="http://schemas.microsoft.com/office/word/2012/wordml" xmlns:w14="http://schemas.microsoft.com/office/word/2010/wordml" xmlns:w="http://schemas.openxmlformats.org/wordprocessingml/2006/main" xmlns:w10="urn:schemas-microsoft-com:office:word" xmlns:wp="http://schemas.openxmlformats.org/drawingml/2006/wordprocessingDrawing" xmlns:wp14="http://schemas.microsoft.com/office/word/2010/wordprocessingDrawing" xmlns:v="urn:schemas-microsoft-com:vml" xmlns:m="http://schemas.openxmlformats.org/officeDocument/2006/math" xmlns:o="urn:schemas-microsoft-com:office:office" xmlns:mc="http://schemas.openxmlformats.org/markup-compatibility/2006" xmlns:cx2="http://schemas.microsoft.com/office/drawing/2015/10/21/chartex" xmlns:cx1="http://schemas.microsoft.com/office/drawing/2015/9/8/chartex" xmlns:cx="http://schemas.microsoft.com/office/drawing/2014/chartex" xmlns:wpc="http://schemas.microsoft.com/office/word/2010/wordprocessingCanvas" w="9525">
                      <a:solidFill>
                        <a:srgbClr val="000000"/>
                      </a:solidFill>
                      <a:round/>
                      <a:headEnd/>
                      <a:tailEnd/>
                    </a14:hiddenLine>
                  </a:ext>
                </a:extLst>
              </p:spPr>
              <p:txBody>
                <a:bodyPr/>
                <a:lstStyle/>
                <a:p>
                  <a:endParaRPr lang="en-US"/>
                </a:p>
              </p:txBody>
            </p:sp>
          </p:grpSp>
        </p:grpSp>
      </p:grpSp>
      <p:grpSp>
        <p:nvGrpSpPr>
          <p:cNvPr id="257" name="Group 256">
            <a:extLst>
              <a:ext uri="{FF2B5EF4-FFF2-40B4-BE49-F238E27FC236}">
                <a16:creationId xmlns:a16="http://schemas.microsoft.com/office/drawing/2014/main" id="{193E6844-03A9-4CF7-9F0C-00AC2802EE30}"/>
              </a:ext>
            </a:extLst>
          </p:cNvPr>
          <p:cNvGrpSpPr/>
          <p:nvPr/>
        </p:nvGrpSpPr>
        <p:grpSpPr>
          <a:xfrm>
            <a:off x="16764747" y="7175240"/>
            <a:ext cx="7396801" cy="2784335"/>
            <a:chOff x="16764747" y="7175240"/>
            <a:chExt cx="7396801" cy="2784335"/>
          </a:xfrm>
        </p:grpSpPr>
        <p:grpSp>
          <p:nvGrpSpPr>
            <p:cNvPr id="256" name="Group 255">
              <a:extLst>
                <a:ext uri="{FF2B5EF4-FFF2-40B4-BE49-F238E27FC236}">
                  <a16:creationId xmlns:a16="http://schemas.microsoft.com/office/drawing/2014/main" id="{D786FBFE-EC3E-4CDC-B18C-A6347B217249}"/>
                </a:ext>
              </a:extLst>
            </p:cNvPr>
            <p:cNvGrpSpPr/>
            <p:nvPr/>
          </p:nvGrpSpPr>
          <p:grpSpPr>
            <a:xfrm>
              <a:off x="16764747" y="7175240"/>
              <a:ext cx="3591970" cy="2784335"/>
              <a:chOff x="16764747" y="7175240"/>
              <a:chExt cx="3591970" cy="2784335"/>
            </a:xfrm>
          </p:grpSpPr>
          <p:grpSp>
            <p:nvGrpSpPr>
              <p:cNvPr id="151" name="Group 150">
                <a:extLst>
                  <a:ext uri="{FF2B5EF4-FFF2-40B4-BE49-F238E27FC236}">
                    <a16:creationId xmlns:a16="http://schemas.microsoft.com/office/drawing/2014/main" id="{4A05BE73-4E2C-4EEB-BF62-8855F8FC36F8}"/>
                  </a:ext>
                </a:extLst>
              </p:cNvPr>
              <p:cNvGrpSpPr/>
              <p:nvPr/>
            </p:nvGrpSpPr>
            <p:grpSpPr bwMode="auto">
              <a:xfrm>
                <a:off x="17601226" y="8770149"/>
                <a:ext cx="1205747" cy="729683"/>
                <a:chOff x="0" y="0"/>
                <a:chExt cx="2054" cy="768"/>
              </a:xfrm>
            </p:grpSpPr>
            <p:sp>
              <p:nvSpPr>
                <p:cNvPr id="152" name="Freeform 521">
                  <a:extLst>
                    <a:ext uri="{FF2B5EF4-FFF2-40B4-BE49-F238E27FC236}">
                      <a16:creationId xmlns:a16="http://schemas.microsoft.com/office/drawing/2014/main" id="{91D83154-B396-49CB-803F-1D7449A216C9}"/>
                    </a:ext>
                  </a:extLst>
                </p:cNvPr>
                <p:cNvSpPr>
                  <a:spLocks/>
                </p:cNvSpPr>
                <p:nvPr/>
              </p:nvSpPr>
              <p:spPr bwMode="auto">
                <a:xfrm>
                  <a:off x="163" y="80"/>
                  <a:ext cx="1721" cy="688"/>
                </a:xfrm>
                <a:custGeom>
                  <a:avLst/>
                  <a:gdLst>
                    <a:gd name="T0" fmla="*/ 1561 w 688"/>
                    <a:gd name="T1" fmla="*/ 227 h 258"/>
                    <a:gd name="T2" fmla="*/ 1698 w 688"/>
                    <a:gd name="T3" fmla="*/ 45 h 258"/>
                    <a:gd name="T4" fmla="*/ 1336 w 688"/>
                    <a:gd name="T5" fmla="*/ 168 h 258"/>
                    <a:gd name="T6" fmla="*/ 1246 w 688"/>
                    <a:gd name="T7" fmla="*/ 0 h 258"/>
                    <a:gd name="T8" fmla="*/ 795 w 688"/>
                    <a:gd name="T9" fmla="*/ 77 h 258"/>
                    <a:gd name="T10" fmla="*/ 320 w 688"/>
                    <a:gd name="T11" fmla="*/ 91 h 258"/>
                    <a:gd name="T12" fmla="*/ 10 w 688"/>
                    <a:gd name="T13" fmla="*/ 29 h 258"/>
                    <a:gd name="T14" fmla="*/ 228 w 688"/>
                    <a:gd name="T15" fmla="*/ 293 h 258"/>
                    <a:gd name="T16" fmla="*/ 0 w 688"/>
                    <a:gd name="T17" fmla="*/ 560 h 258"/>
                    <a:gd name="T18" fmla="*/ 318 w 688"/>
                    <a:gd name="T19" fmla="*/ 453 h 258"/>
                    <a:gd name="T20" fmla="*/ 533 w 688"/>
                    <a:gd name="T21" fmla="*/ 688 h 258"/>
                    <a:gd name="T22" fmla="*/ 568 w 688"/>
                    <a:gd name="T23" fmla="*/ 624 h 258"/>
                    <a:gd name="T24" fmla="*/ 623 w 688"/>
                    <a:gd name="T25" fmla="*/ 648 h 258"/>
                    <a:gd name="T26" fmla="*/ 675 w 688"/>
                    <a:gd name="T27" fmla="*/ 544 h 258"/>
                    <a:gd name="T28" fmla="*/ 941 w 688"/>
                    <a:gd name="T29" fmla="*/ 296 h 258"/>
                    <a:gd name="T30" fmla="*/ 1203 w 688"/>
                    <a:gd name="T31" fmla="*/ 483 h 258"/>
                    <a:gd name="T32" fmla="*/ 1391 w 688"/>
                    <a:gd name="T33" fmla="*/ 240 h 258"/>
                    <a:gd name="T34" fmla="*/ 1721 w 688"/>
                    <a:gd name="T35" fmla="*/ 307 h 258"/>
                    <a:gd name="T36" fmla="*/ 1561 w 688"/>
                    <a:gd name="T37" fmla="*/ 227 h 25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688" h="258">
                      <a:moveTo>
                        <a:pt x="624" y="85"/>
                      </a:moveTo>
                      <a:cubicBezTo>
                        <a:pt x="618" y="65"/>
                        <a:pt x="645" y="51"/>
                        <a:pt x="679" y="17"/>
                      </a:cubicBezTo>
                      <a:cubicBezTo>
                        <a:pt x="637" y="58"/>
                        <a:pt x="563" y="69"/>
                        <a:pt x="534" y="63"/>
                      </a:cubicBezTo>
                      <a:cubicBezTo>
                        <a:pt x="505" y="58"/>
                        <a:pt x="484" y="28"/>
                        <a:pt x="498" y="0"/>
                      </a:cubicBezTo>
                      <a:cubicBezTo>
                        <a:pt x="454" y="48"/>
                        <a:pt x="387" y="41"/>
                        <a:pt x="318" y="29"/>
                      </a:cubicBezTo>
                      <a:cubicBezTo>
                        <a:pt x="248" y="16"/>
                        <a:pt x="159" y="21"/>
                        <a:pt x="128" y="34"/>
                      </a:cubicBezTo>
                      <a:cubicBezTo>
                        <a:pt x="91" y="50"/>
                        <a:pt x="43" y="41"/>
                        <a:pt x="4" y="11"/>
                      </a:cubicBezTo>
                      <a:cubicBezTo>
                        <a:pt x="31" y="49"/>
                        <a:pt x="91" y="80"/>
                        <a:pt x="91" y="110"/>
                      </a:cubicBezTo>
                      <a:cubicBezTo>
                        <a:pt x="90" y="154"/>
                        <a:pt x="21" y="200"/>
                        <a:pt x="0" y="210"/>
                      </a:cubicBezTo>
                      <a:cubicBezTo>
                        <a:pt x="38" y="200"/>
                        <a:pt x="86" y="165"/>
                        <a:pt x="127" y="170"/>
                      </a:cubicBezTo>
                      <a:cubicBezTo>
                        <a:pt x="173" y="174"/>
                        <a:pt x="209" y="214"/>
                        <a:pt x="213" y="258"/>
                      </a:cubicBezTo>
                      <a:cubicBezTo>
                        <a:pt x="217" y="248"/>
                        <a:pt x="222" y="241"/>
                        <a:pt x="227" y="234"/>
                      </a:cubicBezTo>
                      <a:cubicBezTo>
                        <a:pt x="233" y="226"/>
                        <a:pt x="245" y="224"/>
                        <a:pt x="249" y="243"/>
                      </a:cubicBezTo>
                      <a:cubicBezTo>
                        <a:pt x="245" y="221"/>
                        <a:pt x="263" y="205"/>
                        <a:pt x="270" y="204"/>
                      </a:cubicBezTo>
                      <a:cubicBezTo>
                        <a:pt x="316" y="195"/>
                        <a:pt x="337" y="132"/>
                        <a:pt x="376" y="111"/>
                      </a:cubicBezTo>
                      <a:cubicBezTo>
                        <a:pt x="416" y="90"/>
                        <a:pt x="489" y="129"/>
                        <a:pt x="481" y="181"/>
                      </a:cubicBezTo>
                      <a:cubicBezTo>
                        <a:pt x="487" y="105"/>
                        <a:pt x="497" y="82"/>
                        <a:pt x="556" y="90"/>
                      </a:cubicBezTo>
                      <a:cubicBezTo>
                        <a:pt x="598" y="96"/>
                        <a:pt x="660" y="129"/>
                        <a:pt x="688" y="115"/>
                      </a:cubicBezTo>
                      <a:cubicBezTo>
                        <a:pt x="671" y="119"/>
                        <a:pt x="632" y="108"/>
                        <a:pt x="624" y="85"/>
                      </a:cubicBezTo>
                      <a:close/>
                    </a:path>
                  </a:pathLst>
                </a:custGeom>
                <a:solidFill>
                  <a:srgbClr val="E9618E"/>
                </a:solidFill>
                <a:ln>
                  <a:noFill/>
                </a:ln>
                <a:extLst>
                  <a:ext uri="{91240B29-F687-4f45-9708-019B960494DF}">
                    <a14:hiddenLine xmlns:lc="http://schemas.openxmlformats.org/drawingml/2006/lockedCanvas" xmlns="" xmlns:a14="http://schemas.microsoft.com/office/drawing/2010/main" xmlns:wps="http://schemas.microsoft.com/office/word/2010/wordprocessingShape" xmlns:wne="http://schemas.microsoft.com/office/word/2006/wordml" xmlns:wpi="http://schemas.microsoft.com/office/word/2010/wordprocessingInk" xmlns:wpg="http://schemas.microsoft.com/office/word/2010/wordprocessingGroup" xmlns:w16se="http://schemas.microsoft.com/office/word/2015/wordml/symex" xmlns:w15="http://schemas.microsoft.com/office/word/2012/wordml" xmlns:w14="http://schemas.microsoft.com/office/word/2010/wordml" xmlns:w="http://schemas.openxmlformats.org/wordprocessingml/2006/main" xmlns:w10="urn:schemas-microsoft-com:office:word" xmlns:wp="http://schemas.openxmlformats.org/drawingml/2006/wordprocessingDrawing" xmlns:wp14="http://schemas.microsoft.com/office/word/2010/wordprocessingDrawing" xmlns:v="urn:schemas-microsoft-com:vml" xmlns:m="http://schemas.openxmlformats.org/officeDocument/2006/math" xmlns:o="urn:schemas-microsoft-com:office:office" xmlns:mc="http://schemas.openxmlformats.org/markup-compatibility/2006" xmlns:cx2="http://schemas.microsoft.com/office/drawing/2015/10/21/chartex" xmlns:cx1="http://schemas.microsoft.com/office/drawing/2015/9/8/chartex" xmlns:cx="http://schemas.microsoft.com/office/drawing/2014/chartex" xmlns:wpc="http://schemas.microsoft.com/office/word/2010/wordprocessingCanvas" w="9525">
                      <a:solidFill>
                        <a:srgbClr val="000000"/>
                      </a:solidFill>
                      <a:round/>
                      <a:headEnd/>
                      <a:tailEnd/>
                    </a14:hiddenLine>
                  </a:ext>
                </a:extLst>
              </p:spPr>
              <p:txBody>
                <a:bodyPr/>
                <a:lstStyle/>
                <a:p>
                  <a:endParaRPr lang="en-US"/>
                </a:p>
              </p:txBody>
            </p:sp>
            <p:sp>
              <p:nvSpPr>
                <p:cNvPr id="153" name="Freeform 522">
                  <a:extLst>
                    <a:ext uri="{FF2B5EF4-FFF2-40B4-BE49-F238E27FC236}">
                      <a16:creationId xmlns:a16="http://schemas.microsoft.com/office/drawing/2014/main" id="{C057100D-FA19-446E-9883-B0BDE97D692A}"/>
                    </a:ext>
                  </a:extLst>
                </p:cNvPr>
                <p:cNvSpPr>
                  <a:spLocks/>
                </p:cNvSpPr>
                <p:nvPr/>
              </p:nvSpPr>
              <p:spPr bwMode="auto">
                <a:xfrm>
                  <a:off x="503" y="280"/>
                  <a:ext cx="493" cy="224"/>
                </a:xfrm>
                <a:custGeom>
                  <a:avLst/>
                  <a:gdLst>
                    <a:gd name="T0" fmla="*/ 18 w 197"/>
                    <a:gd name="T1" fmla="*/ 107 h 84"/>
                    <a:gd name="T2" fmla="*/ 18 w 197"/>
                    <a:gd name="T3" fmla="*/ 107 h 84"/>
                    <a:gd name="T4" fmla="*/ 218 w 197"/>
                    <a:gd name="T5" fmla="*/ 213 h 84"/>
                    <a:gd name="T6" fmla="*/ 480 w 197"/>
                    <a:gd name="T7" fmla="*/ 93 h 84"/>
                    <a:gd name="T8" fmla="*/ 425 w 197"/>
                    <a:gd name="T9" fmla="*/ 3 h 8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97" h="84">
                      <a:moveTo>
                        <a:pt x="7" y="40"/>
                      </a:moveTo>
                      <a:cubicBezTo>
                        <a:pt x="7" y="40"/>
                        <a:pt x="0" y="13"/>
                        <a:pt x="7" y="40"/>
                      </a:cubicBezTo>
                      <a:cubicBezTo>
                        <a:pt x="14" y="67"/>
                        <a:pt x="27" y="84"/>
                        <a:pt x="87" y="80"/>
                      </a:cubicBezTo>
                      <a:cubicBezTo>
                        <a:pt x="148" y="76"/>
                        <a:pt x="186" y="59"/>
                        <a:pt x="192" y="35"/>
                      </a:cubicBezTo>
                      <a:cubicBezTo>
                        <a:pt x="197" y="11"/>
                        <a:pt x="182" y="0"/>
                        <a:pt x="170" y="1"/>
                      </a:cubicBezTo>
                    </a:path>
                  </a:pathLst>
                </a:custGeom>
                <a:solidFill>
                  <a:srgbClr val="D60065"/>
                </a:solidFill>
                <a:ln>
                  <a:noFill/>
                </a:ln>
                <a:extLst>
                  <a:ext uri="{91240B29-F687-4f45-9708-019B960494DF}">
                    <a14:hiddenLine xmlns:lc="http://schemas.openxmlformats.org/drawingml/2006/lockedCanvas" xmlns="" xmlns:a14="http://schemas.microsoft.com/office/drawing/2010/main" xmlns:wps="http://schemas.microsoft.com/office/word/2010/wordprocessingShape" xmlns:wne="http://schemas.microsoft.com/office/word/2006/wordml" xmlns:wpi="http://schemas.microsoft.com/office/word/2010/wordprocessingInk" xmlns:wpg="http://schemas.microsoft.com/office/word/2010/wordprocessingGroup" xmlns:w16se="http://schemas.microsoft.com/office/word/2015/wordml/symex" xmlns:w15="http://schemas.microsoft.com/office/word/2012/wordml" xmlns:w14="http://schemas.microsoft.com/office/word/2010/wordml" xmlns:w="http://schemas.openxmlformats.org/wordprocessingml/2006/main" xmlns:w10="urn:schemas-microsoft-com:office:word" xmlns:wp="http://schemas.openxmlformats.org/drawingml/2006/wordprocessingDrawing" xmlns:wp14="http://schemas.microsoft.com/office/word/2010/wordprocessingDrawing" xmlns:v="urn:schemas-microsoft-com:vml" xmlns:m="http://schemas.openxmlformats.org/officeDocument/2006/math" xmlns:o="urn:schemas-microsoft-com:office:office" xmlns:mc="http://schemas.openxmlformats.org/markup-compatibility/2006" xmlns:cx2="http://schemas.microsoft.com/office/drawing/2015/10/21/chartex" xmlns:cx1="http://schemas.microsoft.com/office/drawing/2015/9/8/chartex" xmlns:cx="http://schemas.microsoft.com/office/drawing/2014/chartex" xmlns:wpc="http://schemas.microsoft.com/office/word/2010/wordprocessingCanvas" w="9525">
                      <a:solidFill>
                        <a:srgbClr val="000000"/>
                      </a:solidFill>
                      <a:round/>
                      <a:headEnd/>
                      <a:tailEnd/>
                    </a14:hiddenLine>
                  </a:ext>
                </a:extLst>
              </p:spPr>
              <p:txBody>
                <a:bodyPr/>
                <a:lstStyle/>
                <a:p>
                  <a:endParaRPr lang="en-US"/>
                </a:p>
              </p:txBody>
            </p:sp>
            <p:sp>
              <p:nvSpPr>
                <p:cNvPr id="154" name="Freeform 523">
                  <a:extLst>
                    <a:ext uri="{FF2B5EF4-FFF2-40B4-BE49-F238E27FC236}">
                      <a16:creationId xmlns:a16="http://schemas.microsoft.com/office/drawing/2014/main" id="{F3A7D24C-988C-42E0-BB57-DD55567EC9B3}"/>
                    </a:ext>
                  </a:extLst>
                </p:cNvPr>
                <p:cNvSpPr>
                  <a:spLocks/>
                </p:cNvSpPr>
                <p:nvPr/>
              </p:nvSpPr>
              <p:spPr bwMode="auto">
                <a:xfrm>
                  <a:off x="618" y="296"/>
                  <a:ext cx="385" cy="181"/>
                </a:xfrm>
                <a:custGeom>
                  <a:avLst/>
                  <a:gdLst>
                    <a:gd name="T0" fmla="*/ 0 w 154"/>
                    <a:gd name="T1" fmla="*/ 162 h 68"/>
                    <a:gd name="T2" fmla="*/ 303 w 154"/>
                    <a:gd name="T3" fmla="*/ 120 h 68"/>
                    <a:gd name="T4" fmla="*/ 328 w 154"/>
                    <a:gd name="T5" fmla="*/ 0 h 68"/>
                    <a:gd name="T6" fmla="*/ 0 60000 65536"/>
                    <a:gd name="T7" fmla="*/ 0 60000 65536"/>
                    <a:gd name="T8" fmla="*/ 0 60000 65536"/>
                  </a:gdLst>
                  <a:ahLst/>
                  <a:cxnLst>
                    <a:cxn ang="T6">
                      <a:pos x="T0" y="T1"/>
                    </a:cxn>
                    <a:cxn ang="T7">
                      <a:pos x="T2" y="T3"/>
                    </a:cxn>
                    <a:cxn ang="T8">
                      <a:pos x="T4" y="T5"/>
                    </a:cxn>
                  </a:cxnLst>
                  <a:rect l="0" t="0" r="r" b="b"/>
                  <a:pathLst>
                    <a:path w="154" h="68">
                      <a:moveTo>
                        <a:pt x="0" y="61"/>
                      </a:moveTo>
                      <a:cubicBezTo>
                        <a:pt x="19" y="67"/>
                        <a:pt x="89" y="68"/>
                        <a:pt x="121" y="45"/>
                      </a:cubicBezTo>
                      <a:cubicBezTo>
                        <a:pt x="154" y="21"/>
                        <a:pt x="131" y="0"/>
                        <a:pt x="131" y="0"/>
                      </a:cubicBezTo>
                    </a:path>
                  </a:pathLst>
                </a:custGeom>
                <a:solidFill>
                  <a:srgbClr val="B90058"/>
                </a:solidFill>
                <a:ln>
                  <a:noFill/>
                </a:ln>
                <a:extLst>
                  <a:ext uri="{91240B29-F687-4f45-9708-019B960494DF}">
                    <a14:hiddenLine xmlns:lc="http://schemas.openxmlformats.org/drawingml/2006/lockedCanvas" xmlns="" xmlns:a14="http://schemas.microsoft.com/office/drawing/2010/main" xmlns:wps="http://schemas.microsoft.com/office/word/2010/wordprocessingShape" xmlns:wne="http://schemas.microsoft.com/office/word/2006/wordml" xmlns:wpi="http://schemas.microsoft.com/office/word/2010/wordprocessingInk" xmlns:wpg="http://schemas.microsoft.com/office/word/2010/wordprocessingGroup" xmlns:w16se="http://schemas.microsoft.com/office/word/2015/wordml/symex" xmlns:w15="http://schemas.microsoft.com/office/word/2012/wordml" xmlns:w14="http://schemas.microsoft.com/office/word/2010/wordml" xmlns:w="http://schemas.openxmlformats.org/wordprocessingml/2006/main" xmlns:w10="urn:schemas-microsoft-com:office:word" xmlns:wp="http://schemas.openxmlformats.org/drawingml/2006/wordprocessingDrawing" xmlns:wp14="http://schemas.microsoft.com/office/word/2010/wordprocessingDrawing" xmlns:v="urn:schemas-microsoft-com:vml" xmlns:m="http://schemas.openxmlformats.org/officeDocument/2006/math" xmlns:o="urn:schemas-microsoft-com:office:office" xmlns:mc="http://schemas.openxmlformats.org/markup-compatibility/2006" xmlns:cx2="http://schemas.microsoft.com/office/drawing/2015/10/21/chartex" xmlns:cx1="http://schemas.microsoft.com/office/drawing/2015/9/8/chartex" xmlns:cx="http://schemas.microsoft.com/office/drawing/2014/chartex" xmlns:wpc="http://schemas.microsoft.com/office/word/2010/wordprocessingCanvas" w="9525">
                      <a:solidFill>
                        <a:srgbClr val="000000"/>
                      </a:solidFill>
                      <a:round/>
                      <a:headEnd/>
                      <a:tailEnd/>
                    </a14:hiddenLine>
                  </a:ext>
                </a:extLst>
              </p:spPr>
              <p:txBody>
                <a:bodyPr/>
                <a:lstStyle/>
                <a:p>
                  <a:endParaRPr lang="en-US"/>
                </a:p>
              </p:txBody>
            </p:sp>
            <p:sp>
              <p:nvSpPr>
                <p:cNvPr id="155" name="Freeform 524">
                  <a:extLst>
                    <a:ext uri="{FF2B5EF4-FFF2-40B4-BE49-F238E27FC236}">
                      <a16:creationId xmlns:a16="http://schemas.microsoft.com/office/drawing/2014/main" id="{3C5374CD-02C9-4842-8CC4-4ACC510A23C2}"/>
                    </a:ext>
                  </a:extLst>
                </p:cNvPr>
                <p:cNvSpPr>
                  <a:spLocks/>
                </p:cNvSpPr>
                <p:nvPr/>
              </p:nvSpPr>
              <p:spPr bwMode="auto">
                <a:xfrm>
                  <a:off x="508" y="240"/>
                  <a:ext cx="458" cy="243"/>
                </a:xfrm>
                <a:custGeom>
                  <a:avLst/>
                  <a:gdLst>
                    <a:gd name="T0" fmla="*/ 8 w 183"/>
                    <a:gd name="T1" fmla="*/ 107 h 91"/>
                    <a:gd name="T2" fmla="*/ 268 w 183"/>
                    <a:gd name="T3" fmla="*/ 208 h 91"/>
                    <a:gd name="T4" fmla="*/ 438 w 183"/>
                    <a:gd name="T5" fmla="*/ 59 h 91"/>
                    <a:gd name="T6" fmla="*/ 210 w 183"/>
                    <a:gd name="T7" fmla="*/ 24 h 91"/>
                    <a:gd name="T8" fmla="*/ 8 w 183"/>
                    <a:gd name="T9" fmla="*/ 107 h 9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83" h="91">
                      <a:moveTo>
                        <a:pt x="3" y="40"/>
                      </a:moveTo>
                      <a:cubicBezTo>
                        <a:pt x="0" y="78"/>
                        <a:pt x="41" y="91"/>
                        <a:pt x="107" y="78"/>
                      </a:cubicBezTo>
                      <a:cubicBezTo>
                        <a:pt x="173" y="66"/>
                        <a:pt x="183" y="45"/>
                        <a:pt x="175" y="22"/>
                      </a:cubicBezTo>
                      <a:cubicBezTo>
                        <a:pt x="167" y="0"/>
                        <a:pt x="135" y="19"/>
                        <a:pt x="84" y="9"/>
                      </a:cubicBezTo>
                      <a:cubicBezTo>
                        <a:pt x="49" y="3"/>
                        <a:pt x="7" y="3"/>
                        <a:pt x="3" y="40"/>
                      </a:cubicBezTo>
                      <a:close/>
                    </a:path>
                  </a:pathLst>
                </a:custGeom>
                <a:solidFill>
                  <a:srgbClr val="80197F"/>
                </a:solidFill>
                <a:ln>
                  <a:noFill/>
                </a:ln>
                <a:extLst>
                  <a:ext uri="{91240B29-F687-4f45-9708-019B960494DF}">
                    <a14:hiddenLine xmlns:lc="http://schemas.openxmlformats.org/drawingml/2006/lockedCanvas" xmlns="" xmlns:a14="http://schemas.microsoft.com/office/drawing/2010/main" xmlns:wps="http://schemas.microsoft.com/office/word/2010/wordprocessingShape" xmlns:wne="http://schemas.microsoft.com/office/word/2006/wordml" xmlns:wpi="http://schemas.microsoft.com/office/word/2010/wordprocessingInk" xmlns:wpg="http://schemas.microsoft.com/office/word/2010/wordprocessingGroup" xmlns:w16se="http://schemas.microsoft.com/office/word/2015/wordml/symex" xmlns:w15="http://schemas.microsoft.com/office/word/2012/wordml" xmlns:w14="http://schemas.microsoft.com/office/word/2010/wordml" xmlns:w="http://schemas.openxmlformats.org/wordprocessingml/2006/main" xmlns:w10="urn:schemas-microsoft-com:office:word" xmlns:wp="http://schemas.openxmlformats.org/drawingml/2006/wordprocessingDrawing" xmlns:wp14="http://schemas.microsoft.com/office/word/2010/wordprocessingDrawing" xmlns:v="urn:schemas-microsoft-com:vml" xmlns:m="http://schemas.openxmlformats.org/officeDocument/2006/math" xmlns:o="urn:schemas-microsoft-com:office:office" xmlns:mc="http://schemas.openxmlformats.org/markup-compatibility/2006" xmlns:cx2="http://schemas.microsoft.com/office/drawing/2015/10/21/chartex" xmlns:cx1="http://schemas.microsoft.com/office/drawing/2015/9/8/chartex" xmlns:cx="http://schemas.microsoft.com/office/drawing/2014/chartex" xmlns:wpc="http://schemas.microsoft.com/office/word/2010/wordprocessingCanvas" w="9525">
                      <a:solidFill>
                        <a:srgbClr val="000000"/>
                      </a:solidFill>
                      <a:round/>
                      <a:headEnd/>
                      <a:tailEnd/>
                    </a14:hiddenLine>
                  </a:ext>
                </a:extLst>
              </p:spPr>
              <p:txBody>
                <a:bodyPr/>
                <a:lstStyle/>
                <a:p>
                  <a:endParaRPr lang="en-US"/>
                </a:p>
              </p:txBody>
            </p:sp>
            <p:sp>
              <p:nvSpPr>
                <p:cNvPr id="156" name="Freeform 525">
                  <a:extLst>
                    <a:ext uri="{FF2B5EF4-FFF2-40B4-BE49-F238E27FC236}">
                      <a16:creationId xmlns:a16="http://schemas.microsoft.com/office/drawing/2014/main" id="{F5752DE6-1F74-4F1B-B44D-985C78B15633}"/>
                    </a:ext>
                  </a:extLst>
                </p:cNvPr>
                <p:cNvSpPr>
                  <a:spLocks/>
                </p:cNvSpPr>
                <p:nvPr/>
              </p:nvSpPr>
              <p:spPr bwMode="auto">
                <a:xfrm>
                  <a:off x="581" y="280"/>
                  <a:ext cx="842" cy="421"/>
                </a:xfrm>
                <a:custGeom>
                  <a:avLst/>
                  <a:gdLst>
                    <a:gd name="T0" fmla="*/ 27 w 337"/>
                    <a:gd name="T1" fmla="*/ 277 h 158"/>
                    <a:gd name="T2" fmla="*/ 120 w 337"/>
                    <a:gd name="T3" fmla="*/ 421 h 158"/>
                    <a:gd name="T4" fmla="*/ 180 w 337"/>
                    <a:gd name="T5" fmla="*/ 394 h 158"/>
                    <a:gd name="T6" fmla="*/ 310 w 337"/>
                    <a:gd name="T7" fmla="*/ 290 h 158"/>
                    <a:gd name="T8" fmla="*/ 447 w 337"/>
                    <a:gd name="T9" fmla="*/ 128 h 158"/>
                    <a:gd name="T10" fmla="*/ 620 w 337"/>
                    <a:gd name="T11" fmla="*/ 53 h 158"/>
                    <a:gd name="T12" fmla="*/ 780 w 337"/>
                    <a:gd name="T13" fmla="*/ 173 h 158"/>
                    <a:gd name="T14" fmla="*/ 842 w 337"/>
                    <a:gd name="T15" fmla="*/ 45 h 158"/>
                    <a:gd name="T16" fmla="*/ 760 w 337"/>
                    <a:gd name="T17" fmla="*/ 67 h 158"/>
                    <a:gd name="T18" fmla="*/ 690 w 337"/>
                    <a:gd name="T19" fmla="*/ 37 h 158"/>
                    <a:gd name="T20" fmla="*/ 442 w 337"/>
                    <a:gd name="T21" fmla="*/ 48 h 158"/>
                    <a:gd name="T22" fmla="*/ 330 w 337"/>
                    <a:gd name="T23" fmla="*/ 155 h 158"/>
                    <a:gd name="T24" fmla="*/ 207 w 337"/>
                    <a:gd name="T25" fmla="*/ 264 h 158"/>
                    <a:gd name="T26" fmla="*/ 0 w 337"/>
                    <a:gd name="T27" fmla="*/ 266 h 15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337" h="158">
                      <a:moveTo>
                        <a:pt x="11" y="104"/>
                      </a:moveTo>
                      <a:cubicBezTo>
                        <a:pt x="28" y="108"/>
                        <a:pt x="54" y="140"/>
                        <a:pt x="48" y="158"/>
                      </a:cubicBezTo>
                      <a:cubicBezTo>
                        <a:pt x="47" y="144"/>
                        <a:pt x="62" y="142"/>
                        <a:pt x="72" y="148"/>
                      </a:cubicBezTo>
                      <a:cubicBezTo>
                        <a:pt x="71" y="115"/>
                        <a:pt x="104" y="123"/>
                        <a:pt x="124" y="109"/>
                      </a:cubicBezTo>
                      <a:cubicBezTo>
                        <a:pt x="146" y="94"/>
                        <a:pt x="159" y="67"/>
                        <a:pt x="179" y="48"/>
                      </a:cubicBezTo>
                      <a:cubicBezTo>
                        <a:pt x="198" y="27"/>
                        <a:pt x="217" y="18"/>
                        <a:pt x="248" y="20"/>
                      </a:cubicBezTo>
                      <a:cubicBezTo>
                        <a:pt x="275" y="22"/>
                        <a:pt x="305" y="40"/>
                        <a:pt x="312" y="65"/>
                      </a:cubicBezTo>
                      <a:cubicBezTo>
                        <a:pt x="312" y="47"/>
                        <a:pt x="319" y="26"/>
                        <a:pt x="337" y="17"/>
                      </a:cubicBezTo>
                      <a:cubicBezTo>
                        <a:pt x="323" y="19"/>
                        <a:pt x="318" y="28"/>
                        <a:pt x="304" y="25"/>
                      </a:cubicBezTo>
                      <a:cubicBezTo>
                        <a:pt x="294" y="23"/>
                        <a:pt x="285" y="18"/>
                        <a:pt x="276" y="14"/>
                      </a:cubicBezTo>
                      <a:cubicBezTo>
                        <a:pt x="247" y="3"/>
                        <a:pt x="204" y="0"/>
                        <a:pt x="177" y="18"/>
                      </a:cubicBezTo>
                      <a:cubicBezTo>
                        <a:pt x="161" y="30"/>
                        <a:pt x="147" y="45"/>
                        <a:pt x="132" y="58"/>
                      </a:cubicBezTo>
                      <a:cubicBezTo>
                        <a:pt x="115" y="72"/>
                        <a:pt x="105" y="94"/>
                        <a:pt x="83" y="99"/>
                      </a:cubicBezTo>
                      <a:cubicBezTo>
                        <a:pt x="56" y="104"/>
                        <a:pt x="25" y="101"/>
                        <a:pt x="0" y="100"/>
                      </a:cubicBezTo>
                    </a:path>
                  </a:pathLst>
                </a:custGeom>
                <a:solidFill>
                  <a:srgbClr val="D60065"/>
                </a:solidFill>
                <a:ln>
                  <a:noFill/>
                </a:ln>
                <a:extLst>
                  <a:ext uri="{91240B29-F687-4f45-9708-019B960494DF}">
                    <a14:hiddenLine xmlns:lc="http://schemas.openxmlformats.org/drawingml/2006/lockedCanvas" xmlns="" xmlns:a14="http://schemas.microsoft.com/office/drawing/2010/main" xmlns:wps="http://schemas.microsoft.com/office/word/2010/wordprocessingShape" xmlns:wne="http://schemas.microsoft.com/office/word/2006/wordml" xmlns:wpi="http://schemas.microsoft.com/office/word/2010/wordprocessingInk" xmlns:wpg="http://schemas.microsoft.com/office/word/2010/wordprocessingGroup" xmlns:w16se="http://schemas.microsoft.com/office/word/2015/wordml/symex" xmlns:w15="http://schemas.microsoft.com/office/word/2012/wordml" xmlns:w14="http://schemas.microsoft.com/office/word/2010/wordml" xmlns:w="http://schemas.openxmlformats.org/wordprocessingml/2006/main" xmlns:w10="urn:schemas-microsoft-com:office:word" xmlns:wp="http://schemas.openxmlformats.org/drawingml/2006/wordprocessingDrawing" xmlns:wp14="http://schemas.microsoft.com/office/word/2010/wordprocessingDrawing" xmlns:v="urn:schemas-microsoft-com:vml" xmlns:m="http://schemas.openxmlformats.org/officeDocument/2006/math" xmlns:o="urn:schemas-microsoft-com:office:office" xmlns:mc="http://schemas.openxmlformats.org/markup-compatibility/2006" xmlns:cx2="http://schemas.microsoft.com/office/drawing/2015/10/21/chartex" xmlns:cx1="http://schemas.microsoft.com/office/drawing/2015/9/8/chartex" xmlns:cx="http://schemas.microsoft.com/office/drawing/2014/chartex" xmlns:wpc="http://schemas.microsoft.com/office/word/2010/wordprocessingCanvas" w="9525">
                      <a:solidFill>
                        <a:srgbClr val="000000"/>
                      </a:solidFill>
                      <a:round/>
                      <a:headEnd/>
                      <a:tailEnd/>
                    </a14:hiddenLine>
                  </a:ext>
                </a:extLst>
              </p:spPr>
              <p:txBody>
                <a:bodyPr/>
                <a:lstStyle/>
                <a:p>
                  <a:endParaRPr lang="en-US"/>
                </a:p>
              </p:txBody>
            </p:sp>
            <p:sp>
              <p:nvSpPr>
                <p:cNvPr id="157" name="Freeform 526">
                  <a:extLst>
                    <a:ext uri="{FF2B5EF4-FFF2-40B4-BE49-F238E27FC236}">
                      <a16:creationId xmlns:a16="http://schemas.microsoft.com/office/drawing/2014/main" id="{C2DEA5A6-7A67-423A-A4B4-44FE7B4373B9}"/>
                    </a:ext>
                  </a:extLst>
                </p:cNvPr>
                <p:cNvSpPr>
                  <a:spLocks/>
                </p:cNvSpPr>
                <p:nvPr/>
              </p:nvSpPr>
              <p:spPr bwMode="auto">
                <a:xfrm>
                  <a:off x="1588" y="259"/>
                  <a:ext cx="126" cy="90"/>
                </a:xfrm>
                <a:custGeom>
                  <a:avLst/>
                  <a:gdLst>
                    <a:gd name="T0" fmla="*/ 0 w 50"/>
                    <a:gd name="T1" fmla="*/ 48 h 34"/>
                    <a:gd name="T2" fmla="*/ 126 w 50"/>
                    <a:gd name="T3" fmla="*/ 90 h 34"/>
                    <a:gd name="T4" fmla="*/ 103 w 50"/>
                    <a:gd name="T5" fmla="*/ 0 h 34"/>
                    <a:gd name="T6" fmla="*/ 30 w 50"/>
                    <a:gd name="T7" fmla="*/ 16 h 34"/>
                    <a:gd name="T8" fmla="*/ 53 w 50"/>
                    <a:gd name="T9" fmla="*/ 45 h 3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0" h="34">
                      <a:moveTo>
                        <a:pt x="0" y="18"/>
                      </a:moveTo>
                      <a:cubicBezTo>
                        <a:pt x="16" y="23"/>
                        <a:pt x="34" y="29"/>
                        <a:pt x="50" y="34"/>
                      </a:cubicBezTo>
                      <a:cubicBezTo>
                        <a:pt x="39" y="26"/>
                        <a:pt x="35" y="12"/>
                        <a:pt x="41" y="0"/>
                      </a:cubicBezTo>
                      <a:cubicBezTo>
                        <a:pt x="33" y="5"/>
                        <a:pt x="21" y="11"/>
                        <a:pt x="12" y="6"/>
                      </a:cubicBezTo>
                      <a:cubicBezTo>
                        <a:pt x="19" y="6"/>
                        <a:pt x="23" y="10"/>
                        <a:pt x="21" y="17"/>
                      </a:cubicBezTo>
                    </a:path>
                  </a:pathLst>
                </a:custGeom>
                <a:solidFill>
                  <a:srgbClr val="D60065"/>
                </a:solidFill>
                <a:ln>
                  <a:noFill/>
                </a:ln>
                <a:extLst>
                  <a:ext uri="{91240B29-F687-4f45-9708-019B960494DF}">
                    <a14:hiddenLine xmlns:lc="http://schemas.openxmlformats.org/drawingml/2006/lockedCanvas" xmlns="" xmlns:a14="http://schemas.microsoft.com/office/drawing/2010/main" xmlns:wps="http://schemas.microsoft.com/office/word/2010/wordprocessingShape" xmlns:wne="http://schemas.microsoft.com/office/word/2006/wordml" xmlns:wpi="http://schemas.microsoft.com/office/word/2010/wordprocessingInk" xmlns:wpg="http://schemas.microsoft.com/office/word/2010/wordprocessingGroup" xmlns:w16se="http://schemas.microsoft.com/office/word/2015/wordml/symex" xmlns:w15="http://schemas.microsoft.com/office/word/2012/wordml" xmlns:w14="http://schemas.microsoft.com/office/word/2010/wordml" xmlns:w="http://schemas.openxmlformats.org/wordprocessingml/2006/main" xmlns:w10="urn:schemas-microsoft-com:office:word" xmlns:wp="http://schemas.openxmlformats.org/drawingml/2006/wordprocessingDrawing" xmlns:wp14="http://schemas.microsoft.com/office/word/2010/wordprocessingDrawing" xmlns:v="urn:schemas-microsoft-com:vml" xmlns:m="http://schemas.openxmlformats.org/officeDocument/2006/math" xmlns:o="urn:schemas-microsoft-com:office:office" xmlns:mc="http://schemas.openxmlformats.org/markup-compatibility/2006" xmlns:cx2="http://schemas.microsoft.com/office/drawing/2015/10/21/chartex" xmlns:cx1="http://schemas.microsoft.com/office/drawing/2015/9/8/chartex" xmlns:cx="http://schemas.microsoft.com/office/drawing/2014/chartex" xmlns:wpc="http://schemas.microsoft.com/office/word/2010/wordprocessingCanvas" w="9525">
                      <a:solidFill>
                        <a:srgbClr val="000000"/>
                      </a:solidFill>
                      <a:round/>
                      <a:headEnd/>
                      <a:tailEnd/>
                    </a14:hiddenLine>
                  </a:ext>
                </a:extLst>
              </p:spPr>
              <p:txBody>
                <a:bodyPr/>
                <a:lstStyle/>
                <a:p>
                  <a:endParaRPr lang="en-US"/>
                </a:p>
              </p:txBody>
            </p:sp>
            <p:sp>
              <p:nvSpPr>
                <p:cNvPr id="158" name="Freeform 527">
                  <a:extLst>
                    <a:ext uri="{FF2B5EF4-FFF2-40B4-BE49-F238E27FC236}">
                      <a16:creationId xmlns:a16="http://schemas.microsoft.com/office/drawing/2014/main" id="{A47B8C29-A4E9-4221-A188-33886F916FE6}"/>
                    </a:ext>
                  </a:extLst>
                </p:cNvPr>
                <p:cNvSpPr>
                  <a:spLocks/>
                </p:cNvSpPr>
                <p:nvPr/>
              </p:nvSpPr>
              <p:spPr bwMode="auto">
                <a:xfrm>
                  <a:off x="528" y="195"/>
                  <a:ext cx="330" cy="218"/>
                </a:xfrm>
                <a:custGeom>
                  <a:avLst/>
                  <a:gdLst>
                    <a:gd name="T0" fmla="*/ 5 w 132"/>
                    <a:gd name="T1" fmla="*/ 173 h 82"/>
                    <a:gd name="T2" fmla="*/ 330 w 132"/>
                    <a:gd name="T3" fmla="*/ 93 h 82"/>
                    <a:gd name="T4" fmla="*/ 123 w 132"/>
                    <a:gd name="T5" fmla="*/ 120 h 82"/>
                    <a:gd name="T6" fmla="*/ 40 w 132"/>
                    <a:gd name="T7" fmla="*/ 218 h 82"/>
                    <a:gd name="T8" fmla="*/ 8 w 132"/>
                    <a:gd name="T9" fmla="*/ 175 h 8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32" h="82">
                      <a:moveTo>
                        <a:pt x="2" y="65"/>
                      </a:moveTo>
                      <a:cubicBezTo>
                        <a:pt x="0" y="0"/>
                        <a:pt x="97" y="50"/>
                        <a:pt x="132" y="35"/>
                      </a:cubicBezTo>
                      <a:cubicBezTo>
                        <a:pt x="103" y="52"/>
                        <a:pt x="79" y="39"/>
                        <a:pt x="49" y="45"/>
                      </a:cubicBezTo>
                      <a:cubicBezTo>
                        <a:pt x="28" y="48"/>
                        <a:pt x="9" y="60"/>
                        <a:pt x="16" y="82"/>
                      </a:cubicBezTo>
                      <a:cubicBezTo>
                        <a:pt x="9" y="81"/>
                        <a:pt x="1" y="75"/>
                        <a:pt x="3" y="66"/>
                      </a:cubicBezTo>
                    </a:path>
                  </a:pathLst>
                </a:custGeom>
                <a:solidFill>
                  <a:srgbClr val="B789B9"/>
                </a:solidFill>
                <a:ln>
                  <a:noFill/>
                </a:ln>
                <a:extLst>
                  <a:ext uri="{91240B29-F687-4f45-9708-019B960494DF}">
                    <a14:hiddenLine xmlns:lc="http://schemas.openxmlformats.org/drawingml/2006/lockedCanvas" xmlns="" xmlns:a14="http://schemas.microsoft.com/office/drawing/2010/main" xmlns:wps="http://schemas.microsoft.com/office/word/2010/wordprocessingShape" xmlns:wne="http://schemas.microsoft.com/office/word/2006/wordml" xmlns:wpi="http://schemas.microsoft.com/office/word/2010/wordprocessingInk" xmlns:wpg="http://schemas.microsoft.com/office/word/2010/wordprocessingGroup" xmlns:w16se="http://schemas.microsoft.com/office/word/2015/wordml/symex" xmlns:w15="http://schemas.microsoft.com/office/word/2012/wordml" xmlns:w14="http://schemas.microsoft.com/office/word/2010/wordml" xmlns:w="http://schemas.openxmlformats.org/wordprocessingml/2006/main" xmlns:w10="urn:schemas-microsoft-com:office:word" xmlns:wp="http://schemas.openxmlformats.org/drawingml/2006/wordprocessingDrawing" xmlns:wp14="http://schemas.microsoft.com/office/word/2010/wordprocessingDrawing" xmlns:v="urn:schemas-microsoft-com:vml" xmlns:m="http://schemas.openxmlformats.org/officeDocument/2006/math" xmlns:o="urn:schemas-microsoft-com:office:office" xmlns:mc="http://schemas.openxmlformats.org/markup-compatibility/2006" xmlns:cx2="http://schemas.microsoft.com/office/drawing/2015/10/21/chartex" xmlns:cx1="http://schemas.microsoft.com/office/drawing/2015/9/8/chartex" xmlns:cx="http://schemas.microsoft.com/office/drawing/2014/chartex" xmlns:wpc="http://schemas.microsoft.com/office/word/2010/wordprocessingCanvas" w="9525">
                      <a:solidFill>
                        <a:srgbClr val="000000"/>
                      </a:solidFill>
                      <a:round/>
                      <a:headEnd/>
                      <a:tailEnd/>
                    </a14:hiddenLine>
                  </a:ext>
                </a:extLst>
              </p:spPr>
              <p:txBody>
                <a:bodyPr/>
                <a:lstStyle/>
                <a:p>
                  <a:endParaRPr lang="en-US"/>
                </a:p>
              </p:txBody>
            </p:sp>
            <p:sp>
              <p:nvSpPr>
                <p:cNvPr id="159" name="Freeform 528">
                  <a:extLst>
                    <a:ext uri="{FF2B5EF4-FFF2-40B4-BE49-F238E27FC236}">
                      <a16:creationId xmlns:a16="http://schemas.microsoft.com/office/drawing/2014/main" id="{D5110A94-977E-4FAF-8296-7897764AE99A}"/>
                    </a:ext>
                  </a:extLst>
                </p:cNvPr>
                <p:cNvSpPr>
                  <a:spLocks/>
                </p:cNvSpPr>
                <p:nvPr/>
              </p:nvSpPr>
              <p:spPr bwMode="auto">
                <a:xfrm>
                  <a:off x="593" y="301"/>
                  <a:ext cx="363" cy="150"/>
                </a:xfrm>
                <a:custGeom>
                  <a:avLst/>
                  <a:gdLst>
                    <a:gd name="T0" fmla="*/ 23 w 145"/>
                    <a:gd name="T1" fmla="*/ 134 h 56"/>
                    <a:gd name="T2" fmla="*/ 138 w 145"/>
                    <a:gd name="T3" fmla="*/ 129 h 56"/>
                    <a:gd name="T4" fmla="*/ 240 w 145"/>
                    <a:gd name="T5" fmla="*/ 112 h 56"/>
                    <a:gd name="T6" fmla="*/ 323 w 145"/>
                    <a:gd name="T7" fmla="*/ 0 h 56"/>
                    <a:gd name="T8" fmla="*/ 175 w 145"/>
                    <a:gd name="T9" fmla="*/ 67 h 56"/>
                    <a:gd name="T10" fmla="*/ 58 w 145"/>
                    <a:gd name="T11" fmla="*/ 94 h 56"/>
                    <a:gd name="T12" fmla="*/ 0 w 145"/>
                    <a:gd name="T13" fmla="*/ 134 h 5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45" h="56">
                      <a:moveTo>
                        <a:pt x="9" y="50"/>
                      </a:moveTo>
                      <a:cubicBezTo>
                        <a:pt x="21" y="56"/>
                        <a:pt x="43" y="50"/>
                        <a:pt x="55" y="48"/>
                      </a:cubicBezTo>
                      <a:cubicBezTo>
                        <a:pt x="69" y="46"/>
                        <a:pt x="83" y="45"/>
                        <a:pt x="96" y="42"/>
                      </a:cubicBezTo>
                      <a:cubicBezTo>
                        <a:pt x="114" y="36"/>
                        <a:pt x="145" y="24"/>
                        <a:pt x="129" y="0"/>
                      </a:cubicBezTo>
                      <a:cubicBezTo>
                        <a:pt x="128" y="25"/>
                        <a:pt x="89" y="29"/>
                        <a:pt x="70" y="25"/>
                      </a:cubicBezTo>
                      <a:cubicBezTo>
                        <a:pt x="56" y="22"/>
                        <a:pt x="35" y="27"/>
                        <a:pt x="23" y="35"/>
                      </a:cubicBezTo>
                      <a:cubicBezTo>
                        <a:pt x="15" y="41"/>
                        <a:pt x="10" y="49"/>
                        <a:pt x="0" y="50"/>
                      </a:cubicBezTo>
                    </a:path>
                  </a:pathLst>
                </a:custGeom>
                <a:solidFill>
                  <a:srgbClr val="6B136A"/>
                </a:solidFill>
                <a:ln>
                  <a:noFill/>
                </a:ln>
                <a:extLst>
                  <a:ext uri="{91240B29-F687-4f45-9708-019B960494DF}">
                    <a14:hiddenLine xmlns:lc="http://schemas.openxmlformats.org/drawingml/2006/lockedCanvas" xmlns="" xmlns:a14="http://schemas.microsoft.com/office/drawing/2010/main" xmlns:wps="http://schemas.microsoft.com/office/word/2010/wordprocessingShape" xmlns:wne="http://schemas.microsoft.com/office/word/2006/wordml" xmlns:wpi="http://schemas.microsoft.com/office/word/2010/wordprocessingInk" xmlns:wpg="http://schemas.microsoft.com/office/word/2010/wordprocessingGroup" xmlns:w16se="http://schemas.microsoft.com/office/word/2015/wordml/symex" xmlns:w15="http://schemas.microsoft.com/office/word/2012/wordml" xmlns:w14="http://schemas.microsoft.com/office/word/2010/wordml" xmlns:w="http://schemas.openxmlformats.org/wordprocessingml/2006/main" xmlns:w10="urn:schemas-microsoft-com:office:word" xmlns:wp="http://schemas.openxmlformats.org/drawingml/2006/wordprocessingDrawing" xmlns:wp14="http://schemas.microsoft.com/office/word/2010/wordprocessingDrawing" xmlns:v="urn:schemas-microsoft-com:vml" xmlns:m="http://schemas.openxmlformats.org/officeDocument/2006/math" xmlns:o="urn:schemas-microsoft-com:office:office" xmlns:mc="http://schemas.openxmlformats.org/markup-compatibility/2006" xmlns:cx2="http://schemas.microsoft.com/office/drawing/2015/10/21/chartex" xmlns:cx1="http://schemas.microsoft.com/office/drawing/2015/9/8/chartex" xmlns:cx="http://schemas.microsoft.com/office/drawing/2014/chartex" xmlns:wpc="http://schemas.microsoft.com/office/word/2010/wordprocessingCanvas" w="9525">
                      <a:solidFill>
                        <a:srgbClr val="000000"/>
                      </a:solidFill>
                      <a:round/>
                      <a:headEnd/>
                      <a:tailEnd/>
                    </a14:hiddenLine>
                  </a:ext>
                </a:extLst>
              </p:spPr>
              <p:txBody>
                <a:bodyPr/>
                <a:lstStyle/>
                <a:p>
                  <a:endParaRPr lang="en-US"/>
                </a:p>
              </p:txBody>
            </p:sp>
            <p:sp>
              <p:nvSpPr>
                <p:cNvPr id="160" name="Freeform 529">
                  <a:extLst>
                    <a:ext uri="{FF2B5EF4-FFF2-40B4-BE49-F238E27FC236}">
                      <a16:creationId xmlns:a16="http://schemas.microsoft.com/office/drawing/2014/main" id="{0D178392-B0DD-4C97-B277-9662700FA813}"/>
                    </a:ext>
                  </a:extLst>
                </p:cNvPr>
                <p:cNvSpPr>
                  <a:spLocks/>
                </p:cNvSpPr>
                <p:nvPr/>
              </p:nvSpPr>
              <p:spPr bwMode="auto">
                <a:xfrm>
                  <a:off x="538" y="272"/>
                  <a:ext cx="130" cy="99"/>
                </a:xfrm>
                <a:custGeom>
                  <a:avLst/>
                  <a:gdLst>
                    <a:gd name="T0" fmla="*/ 8 w 52"/>
                    <a:gd name="T1" fmla="*/ 94 h 37"/>
                    <a:gd name="T2" fmla="*/ 35 w 52"/>
                    <a:gd name="T3" fmla="*/ 21 h 37"/>
                    <a:gd name="T4" fmla="*/ 130 w 52"/>
                    <a:gd name="T5" fmla="*/ 19 h 37"/>
                    <a:gd name="T6" fmla="*/ 8 w 52"/>
                    <a:gd name="T7" fmla="*/ 99 h 37"/>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52" h="37">
                      <a:moveTo>
                        <a:pt x="3" y="35"/>
                      </a:moveTo>
                      <a:cubicBezTo>
                        <a:pt x="0" y="25"/>
                        <a:pt x="5" y="13"/>
                        <a:pt x="14" y="8"/>
                      </a:cubicBezTo>
                      <a:cubicBezTo>
                        <a:pt x="25" y="2"/>
                        <a:pt x="41" y="1"/>
                        <a:pt x="52" y="7"/>
                      </a:cubicBezTo>
                      <a:cubicBezTo>
                        <a:pt x="33" y="0"/>
                        <a:pt x="6" y="17"/>
                        <a:pt x="3" y="37"/>
                      </a:cubicBezTo>
                    </a:path>
                  </a:pathLst>
                </a:custGeom>
                <a:solidFill>
                  <a:srgbClr val="E7DAEA"/>
                </a:solidFill>
                <a:ln>
                  <a:noFill/>
                </a:ln>
                <a:extLst>
                  <a:ext uri="{91240B29-F687-4f45-9708-019B960494DF}">
                    <a14:hiddenLine xmlns:lc="http://schemas.openxmlformats.org/drawingml/2006/lockedCanvas" xmlns="" xmlns:a14="http://schemas.microsoft.com/office/drawing/2010/main" xmlns:wps="http://schemas.microsoft.com/office/word/2010/wordprocessingShape" xmlns:wne="http://schemas.microsoft.com/office/word/2006/wordml" xmlns:wpi="http://schemas.microsoft.com/office/word/2010/wordprocessingInk" xmlns:wpg="http://schemas.microsoft.com/office/word/2010/wordprocessingGroup" xmlns:w16se="http://schemas.microsoft.com/office/word/2015/wordml/symex" xmlns:w15="http://schemas.microsoft.com/office/word/2012/wordml" xmlns:w14="http://schemas.microsoft.com/office/word/2010/wordml" xmlns:w="http://schemas.openxmlformats.org/wordprocessingml/2006/main" xmlns:w10="urn:schemas-microsoft-com:office:word" xmlns:wp="http://schemas.openxmlformats.org/drawingml/2006/wordprocessingDrawing" xmlns:wp14="http://schemas.microsoft.com/office/word/2010/wordprocessingDrawing" xmlns:v="urn:schemas-microsoft-com:vml" xmlns:m="http://schemas.openxmlformats.org/officeDocument/2006/math" xmlns:o="urn:schemas-microsoft-com:office:office" xmlns:mc="http://schemas.openxmlformats.org/markup-compatibility/2006" xmlns:cx2="http://schemas.microsoft.com/office/drawing/2015/10/21/chartex" xmlns:cx1="http://schemas.microsoft.com/office/drawing/2015/9/8/chartex" xmlns:cx="http://schemas.microsoft.com/office/drawing/2014/chartex" xmlns:wpc="http://schemas.microsoft.com/office/word/2010/wordprocessingCanvas" w="9525">
                      <a:solidFill>
                        <a:srgbClr val="000000"/>
                      </a:solidFill>
                      <a:round/>
                      <a:headEnd/>
                      <a:tailEnd/>
                    </a14:hiddenLine>
                  </a:ext>
                </a:extLst>
              </p:spPr>
              <p:txBody>
                <a:bodyPr/>
                <a:lstStyle/>
                <a:p>
                  <a:endParaRPr lang="en-US"/>
                </a:p>
              </p:txBody>
            </p:sp>
            <p:sp>
              <p:nvSpPr>
                <p:cNvPr id="161" name="Freeform 530">
                  <a:extLst>
                    <a:ext uri="{FF2B5EF4-FFF2-40B4-BE49-F238E27FC236}">
                      <a16:creationId xmlns:a16="http://schemas.microsoft.com/office/drawing/2014/main" id="{B01AD2AB-5865-42AB-927A-6533747CE7C6}"/>
                    </a:ext>
                  </a:extLst>
                </p:cNvPr>
                <p:cNvSpPr>
                  <a:spLocks/>
                </p:cNvSpPr>
                <p:nvPr/>
              </p:nvSpPr>
              <p:spPr bwMode="auto">
                <a:xfrm>
                  <a:off x="281" y="139"/>
                  <a:ext cx="1090" cy="397"/>
                </a:xfrm>
                <a:custGeom>
                  <a:avLst/>
                  <a:gdLst>
                    <a:gd name="T0" fmla="*/ 0 w 436"/>
                    <a:gd name="T1" fmla="*/ 53 h 149"/>
                    <a:gd name="T2" fmla="*/ 193 w 436"/>
                    <a:gd name="T3" fmla="*/ 61 h 149"/>
                    <a:gd name="T4" fmla="*/ 468 w 436"/>
                    <a:gd name="T5" fmla="*/ 13 h 149"/>
                    <a:gd name="T6" fmla="*/ 858 w 436"/>
                    <a:gd name="T7" fmla="*/ 61 h 149"/>
                    <a:gd name="T8" fmla="*/ 1090 w 436"/>
                    <a:gd name="T9" fmla="*/ 0 h 149"/>
                    <a:gd name="T10" fmla="*/ 838 w 436"/>
                    <a:gd name="T11" fmla="*/ 101 h 149"/>
                    <a:gd name="T12" fmla="*/ 383 w 436"/>
                    <a:gd name="T13" fmla="*/ 61 h 149"/>
                    <a:gd name="T14" fmla="*/ 153 w 436"/>
                    <a:gd name="T15" fmla="*/ 189 h 149"/>
                    <a:gd name="T16" fmla="*/ 45 w 436"/>
                    <a:gd name="T17" fmla="*/ 397 h 149"/>
                    <a:gd name="T18" fmla="*/ 125 w 436"/>
                    <a:gd name="T19" fmla="*/ 213 h 149"/>
                    <a:gd name="T20" fmla="*/ 0 w 436"/>
                    <a:gd name="T21" fmla="*/ 53 h 14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436" h="149">
                      <a:moveTo>
                        <a:pt x="0" y="20"/>
                      </a:moveTo>
                      <a:cubicBezTo>
                        <a:pt x="25" y="32"/>
                        <a:pt x="53" y="32"/>
                        <a:pt x="77" y="23"/>
                      </a:cubicBezTo>
                      <a:cubicBezTo>
                        <a:pt x="101" y="14"/>
                        <a:pt x="128" y="3"/>
                        <a:pt x="187" y="5"/>
                      </a:cubicBezTo>
                      <a:cubicBezTo>
                        <a:pt x="246" y="7"/>
                        <a:pt x="293" y="23"/>
                        <a:pt x="343" y="23"/>
                      </a:cubicBezTo>
                      <a:cubicBezTo>
                        <a:pt x="393" y="23"/>
                        <a:pt x="427" y="10"/>
                        <a:pt x="436" y="0"/>
                      </a:cubicBezTo>
                      <a:cubicBezTo>
                        <a:pt x="422" y="20"/>
                        <a:pt x="367" y="38"/>
                        <a:pt x="335" y="38"/>
                      </a:cubicBezTo>
                      <a:cubicBezTo>
                        <a:pt x="303" y="38"/>
                        <a:pt x="202" y="14"/>
                        <a:pt x="153" y="23"/>
                      </a:cubicBezTo>
                      <a:cubicBezTo>
                        <a:pt x="104" y="32"/>
                        <a:pt x="64" y="33"/>
                        <a:pt x="61" y="71"/>
                      </a:cubicBezTo>
                      <a:cubicBezTo>
                        <a:pt x="58" y="109"/>
                        <a:pt x="42" y="134"/>
                        <a:pt x="18" y="149"/>
                      </a:cubicBezTo>
                      <a:cubicBezTo>
                        <a:pt x="37" y="122"/>
                        <a:pt x="55" y="110"/>
                        <a:pt x="50" y="80"/>
                      </a:cubicBezTo>
                      <a:cubicBezTo>
                        <a:pt x="45" y="50"/>
                        <a:pt x="10" y="30"/>
                        <a:pt x="0" y="20"/>
                      </a:cubicBezTo>
                      <a:close/>
                    </a:path>
                  </a:pathLst>
                </a:custGeom>
                <a:solidFill>
                  <a:srgbClr val="F6BFCD"/>
                </a:solidFill>
                <a:ln>
                  <a:noFill/>
                </a:ln>
                <a:extLst>
                  <a:ext uri="{91240B29-F687-4f45-9708-019B960494DF}">
                    <a14:hiddenLine xmlns:lc="http://schemas.openxmlformats.org/drawingml/2006/lockedCanvas" xmlns="" xmlns:a14="http://schemas.microsoft.com/office/drawing/2010/main" xmlns:wps="http://schemas.microsoft.com/office/word/2010/wordprocessingShape" xmlns:wne="http://schemas.microsoft.com/office/word/2006/wordml" xmlns:wpi="http://schemas.microsoft.com/office/word/2010/wordprocessingInk" xmlns:wpg="http://schemas.microsoft.com/office/word/2010/wordprocessingGroup" xmlns:w16se="http://schemas.microsoft.com/office/word/2015/wordml/symex" xmlns:w15="http://schemas.microsoft.com/office/word/2012/wordml" xmlns:w14="http://schemas.microsoft.com/office/word/2010/wordml" xmlns:w="http://schemas.openxmlformats.org/wordprocessingml/2006/main" xmlns:w10="urn:schemas-microsoft-com:office:word" xmlns:wp="http://schemas.openxmlformats.org/drawingml/2006/wordprocessingDrawing" xmlns:wp14="http://schemas.microsoft.com/office/word/2010/wordprocessingDrawing" xmlns:v="urn:schemas-microsoft-com:vml" xmlns:m="http://schemas.openxmlformats.org/officeDocument/2006/math" xmlns:o="urn:schemas-microsoft-com:office:office" xmlns:mc="http://schemas.openxmlformats.org/markup-compatibility/2006" xmlns:cx2="http://schemas.microsoft.com/office/drawing/2015/10/21/chartex" xmlns:cx1="http://schemas.microsoft.com/office/drawing/2015/9/8/chartex" xmlns:cx="http://schemas.microsoft.com/office/drawing/2014/chartex" xmlns:wpc="http://schemas.microsoft.com/office/word/2010/wordprocessingCanvas" w="9525">
                      <a:solidFill>
                        <a:srgbClr val="000000"/>
                      </a:solidFill>
                      <a:round/>
                      <a:headEnd/>
                      <a:tailEnd/>
                    </a14:hiddenLine>
                  </a:ext>
                </a:extLst>
              </p:spPr>
              <p:txBody>
                <a:bodyPr/>
                <a:lstStyle/>
                <a:p>
                  <a:endParaRPr lang="en-US"/>
                </a:p>
              </p:txBody>
            </p:sp>
            <p:sp>
              <p:nvSpPr>
                <p:cNvPr id="162" name="Freeform 531">
                  <a:extLst>
                    <a:ext uri="{FF2B5EF4-FFF2-40B4-BE49-F238E27FC236}">
                      <a16:creationId xmlns:a16="http://schemas.microsoft.com/office/drawing/2014/main" id="{11DDE9F7-D1FB-4294-B70C-916C8E3C18BF}"/>
                    </a:ext>
                  </a:extLst>
                </p:cNvPr>
                <p:cNvSpPr>
                  <a:spLocks/>
                </p:cNvSpPr>
                <p:nvPr/>
              </p:nvSpPr>
              <p:spPr bwMode="auto">
                <a:xfrm>
                  <a:off x="373" y="163"/>
                  <a:ext cx="360" cy="162"/>
                </a:xfrm>
                <a:custGeom>
                  <a:avLst/>
                  <a:gdLst>
                    <a:gd name="T0" fmla="*/ 0 w 144"/>
                    <a:gd name="T1" fmla="*/ 82 h 61"/>
                    <a:gd name="T2" fmla="*/ 43 w 144"/>
                    <a:gd name="T3" fmla="*/ 138 h 61"/>
                    <a:gd name="T4" fmla="*/ 108 w 144"/>
                    <a:gd name="T5" fmla="*/ 64 h 61"/>
                    <a:gd name="T6" fmla="*/ 360 w 144"/>
                    <a:gd name="T7" fmla="*/ 13 h 61"/>
                    <a:gd name="T8" fmla="*/ 90 w 144"/>
                    <a:gd name="T9" fmla="*/ 50 h 61"/>
                    <a:gd name="T10" fmla="*/ 0 w 144"/>
                    <a:gd name="T11" fmla="*/ 82 h 61"/>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4" h="61">
                      <a:moveTo>
                        <a:pt x="0" y="31"/>
                      </a:moveTo>
                      <a:cubicBezTo>
                        <a:pt x="11" y="35"/>
                        <a:pt x="17" y="43"/>
                        <a:pt x="17" y="52"/>
                      </a:cubicBezTo>
                      <a:cubicBezTo>
                        <a:pt x="17" y="61"/>
                        <a:pt x="20" y="33"/>
                        <a:pt x="43" y="24"/>
                      </a:cubicBezTo>
                      <a:cubicBezTo>
                        <a:pt x="66" y="15"/>
                        <a:pt x="108" y="6"/>
                        <a:pt x="144" y="5"/>
                      </a:cubicBezTo>
                      <a:cubicBezTo>
                        <a:pt x="121" y="0"/>
                        <a:pt x="62" y="8"/>
                        <a:pt x="36" y="19"/>
                      </a:cubicBezTo>
                      <a:cubicBezTo>
                        <a:pt x="10" y="30"/>
                        <a:pt x="12" y="33"/>
                        <a:pt x="0" y="31"/>
                      </a:cubicBezTo>
                      <a:close/>
                    </a:path>
                  </a:pathLst>
                </a:custGeom>
                <a:solidFill>
                  <a:srgbClr val="FFFFFF"/>
                </a:solidFill>
                <a:ln>
                  <a:noFill/>
                </a:ln>
                <a:extLst>
                  <a:ext uri="{91240B29-F687-4f45-9708-019B960494DF}">
                    <a14:hiddenLine xmlns:lc="http://schemas.openxmlformats.org/drawingml/2006/lockedCanvas" xmlns="" xmlns:a14="http://schemas.microsoft.com/office/drawing/2010/main" xmlns:wps="http://schemas.microsoft.com/office/word/2010/wordprocessingShape" xmlns:wne="http://schemas.microsoft.com/office/word/2006/wordml" xmlns:wpi="http://schemas.microsoft.com/office/word/2010/wordprocessingInk" xmlns:wpg="http://schemas.microsoft.com/office/word/2010/wordprocessingGroup" xmlns:w16se="http://schemas.microsoft.com/office/word/2015/wordml/symex" xmlns:w15="http://schemas.microsoft.com/office/word/2012/wordml" xmlns:w14="http://schemas.microsoft.com/office/word/2010/wordml" xmlns:w="http://schemas.openxmlformats.org/wordprocessingml/2006/main" xmlns:w10="urn:schemas-microsoft-com:office:word" xmlns:wp="http://schemas.openxmlformats.org/drawingml/2006/wordprocessingDrawing" xmlns:wp14="http://schemas.microsoft.com/office/word/2010/wordprocessingDrawing" xmlns:v="urn:schemas-microsoft-com:vml" xmlns:m="http://schemas.openxmlformats.org/officeDocument/2006/math" xmlns:o="urn:schemas-microsoft-com:office:office" xmlns:mc="http://schemas.openxmlformats.org/markup-compatibility/2006" xmlns:cx2="http://schemas.microsoft.com/office/drawing/2015/10/21/chartex" xmlns:cx1="http://schemas.microsoft.com/office/drawing/2015/9/8/chartex" xmlns:cx="http://schemas.microsoft.com/office/drawing/2014/chartex" xmlns:wpc="http://schemas.microsoft.com/office/word/2010/wordprocessingCanvas" w="9525">
                      <a:solidFill>
                        <a:srgbClr val="000000"/>
                      </a:solidFill>
                      <a:round/>
                      <a:headEnd/>
                      <a:tailEnd/>
                    </a14:hiddenLine>
                  </a:ext>
                </a:extLst>
              </p:spPr>
              <p:txBody>
                <a:bodyPr/>
                <a:lstStyle/>
                <a:p>
                  <a:endParaRPr lang="en-US"/>
                </a:p>
              </p:txBody>
            </p:sp>
            <p:sp>
              <p:nvSpPr>
                <p:cNvPr id="163" name="Freeform 532">
                  <a:extLst>
                    <a:ext uri="{FF2B5EF4-FFF2-40B4-BE49-F238E27FC236}">
                      <a16:creationId xmlns:a16="http://schemas.microsoft.com/office/drawing/2014/main" id="{56A607B1-D074-4970-975D-0828240023CB}"/>
                    </a:ext>
                  </a:extLst>
                </p:cNvPr>
                <p:cNvSpPr>
                  <a:spLocks/>
                </p:cNvSpPr>
                <p:nvPr/>
              </p:nvSpPr>
              <p:spPr bwMode="auto">
                <a:xfrm>
                  <a:off x="673" y="429"/>
                  <a:ext cx="328" cy="254"/>
                </a:xfrm>
                <a:custGeom>
                  <a:avLst/>
                  <a:gdLst>
                    <a:gd name="T0" fmla="*/ 0 w 131"/>
                    <a:gd name="T1" fmla="*/ 168 h 95"/>
                    <a:gd name="T2" fmla="*/ 28 w 131"/>
                    <a:gd name="T3" fmla="*/ 249 h 95"/>
                    <a:gd name="T4" fmla="*/ 85 w 131"/>
                    <a:gd name="T5" fmla="*/ 254 h 95"/>
                    <a:gd name="T6" fmla="*/ 193 w 131"/>
                    <a:gd name="T7" fmla="*/ 155 h 95"/>
                    <a:gd name="T8" fmla="*/ 263 w 131"/>
                    <a:gd name="T9" fmla="*/ 99 h 95"/>
                    <a:gd name="T10" fmla="*/ 328 w 131"/>
                    <a:gd name="T11" fmla="*/ 0 h 95"/>
                    <a:gd name="T12" fmla="*/ 150 w 131"/>
                    <a:gd name="T13" fmla="*/ 131 h 95"/>
                    <a:gd name="T14" fmla="*/ 113 w 131"/>
                    <a:gd name="T15" fmla="*/ 147 h 95"/>
                    <a:gd name="T16" fmla="*/ 68 w 131"/>
                    <a:gd name="T17" fmla="*/ 182 h 95"/>
                    <a:gd name="T18" fmla="*/ 3 w 131"/>
                    <a:gd name="T19" fmla="*/ 176 h 9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31" h="95">
                      <a:moveTo>
                        <a:pt x="0" y="63"/>
                      </a:moveTo>
                      <a:cubicBezTo>
                        <a:pt x="2" y="75"/>
                        <a:pt x="12" y="80"/>
                        <a:pt x="11" y="93"/>
                      </a:cubicBezTo>
                      <a:cubicBezTo>
                        <a:pt x="18" y="86"/>
                        <a:pt x="29" y="87"/>
                        <a:pt x="34" y="95"/>
                      </a:cubicBezTo>
                      <a:cubicBezTo>
                        <a:pt x="21" y="78"/>
                        <a:pt x="68" y="62"/>
                        <a:pt x="77" y="58"/>
                      </a:cubicBezTo>
                      <a:cubicBezTo>
                        <a:pt x="89" y="53"/>
                        <a:pt x="96" y="46"/>
                        <a:pt x="105" y="37"/>
                      </a:cubicBezTo>
                      <a:cubicBezTo>
                        <a:pt x="116" y="26"/>
                        <a:pt x="121" y="10"/>
                        <a:pt x="131" y="0"/>
                      </a:cubicBezTo>
                      <a:cubicBezTo>
                        <a:pt x="114" y="26"/>
                        <a:pt x="89" y="40"/>
                        <a:pt x="60" y="49"/>
                      </a:cubicBezTo>
                      <a:cubicBezTo>
                        <a:pt x="55" y="51"/>
                        <a:pt x="50" y="53"/>
                        <a:pt x="45" y="55"/>
                      </a:cubicBezTo>
                      <a:cubicBezTo>
                        <a:pt x="36" y="58"/>
                        <a:pt x="34" y="62"/>
                        <a:pt x="27" y="68"/>
                      </a:cubicBezTo>
                      <a:cubicBezTo>
                        <a:pt x="17" y="79"/>
                        <a:pt x="12" y="69"/>
                        <a:pt x="1" y="66"/>
                      </a:cubicBezTo>
                    </a:path>
                  </a:pathLst>
                </a:custGeom>
                <a:solidFill>
                  <a:srgbClr val="B90058"/>
                </a:solidFill>
                <a:ln>
                  <a:noFill/>
                </a:ln>
                <a:extLst>
                  <a:ext uri="{91240B29-F687-4f45-9708-019B960494DF}">
                    <a14:hiddenLine xmlns:lc="http://schemas.openxmlformats.org/drawingml/2006/lockedCanvas" xmlns="" xmlns:a14="http://schemas.microsoft.com/office/drawing/2010/main" xmlns:wps="http://schemas.microsoft.com/office/word/2010/wordprocessingShape" xmlns:wne="http://schemas.microsoft.com/office/word/2006/wordml" xmlns:wpi="http://schemas.microsoft.com/office/word/2010/wordprocessingInk" xmlns:wpg="http://schemas.microsoft.com/office/word/2010/wordprocessingGroup" xmlns:w16se="http://schemas.microsoft.com/office/word/2015/wordml/symex" xmlns:w15="http://schemas.microsoft.com/office/word/2012/wordml" xmlns:w14="http://schemas.microsoft.com/office/word/2010/wordml" xmlns:w="http://schemas.openxmlformats.org/wordprocessingml/2006/main" xmlns:w10="urn:schemas-microsoft-com:office:word" xmlns:wp="http://schemas.openxmlformats.org/drawingml/2006/wordprocessingDrawing" xmlns:wp14="http://schemas.microsoft.com/office/word/2010/wordprocessingDrawing" xmlns:v="urn:schemas-microsoft-com:vml" xmlns:m="http://schemas.openxmlformats.org/officeDocument/2006/math" xmlns:o="urn:schemas-microsoft-com:office:office" xmlns:mc="http://schemas.openxmlformats.org/markup-compatibility/2006" xmlns:cx2="http://schemas.microsoft.com/office/drawing/2015/10/21/chartex" xmlns:cx1="http://schemas.microsoft.com/office/drawing/2015/9/8/chartex" xmlns:cx="http://schemas.microsoft.com/office/drawing/2014/chartex" xmlns:wpc="http://schemas.microsoft.com/office/word/2010/wordprocessingCanvas" w="9525">
                      <a:solidFill>
                        <a:srgbClr val="000000"/>
                      </a:solidFill>
                      <a:round/>
                      <a:headEnd/>
                      <a:tailEnd/>
                    </a14:hiddenLine>
                  </a:ext>
                </a:extLst>
              </p:spPr>
              <p:txBody>
                <a:bodyPr/>
                <a:lstStyle/>
                <a:p>
                  <a:endParaRPr lang="en-US"/>
                </a:p>
              </p:txBody>
            </p:sp>
            <p:sp>
              <p:nvSpPr>
                <p:cNvPr id="164" name="Freeform 533">
                  <a:extLst>
                    <a:ext uri="{FF2B5EF4-FFF2-40B4-BE49-F238E27FC236}">
                      <a16:creationId xmlns:a16="http://schemas.microsoft.com/office/drawing/2014/main" id="{F1CFB4B4-98E9-46D1-9910-07293AA418F3}"/>
                    </a:ext>
                  </a:extLst>
                </p:cNvPr>
                <p:cNvSpPr>
                  <a:spLocks/>
                </p:cNvSpPr>
                <p:nvPr/>
              </p:nvSpPr>
              <p:spPr bwMode="auto">
                <a:xfrm>
                  <a:off x="1206" y="331"/>
                  <a:ext cx="162" cy="112"/>
                </a:xfrm>
                <a:custGeom>
                  <a:avLst/>
                  <a:gdLst>
                    <a:gd name="T0" fmla="*/ 0 w 65"/>
                    <a:gd name="T1" fmla="*/ 0 h 42"/>
                    <a:gd name="T2" fmla="*/ 92 w 65"/>
                    <a:gd name="T3" fmla="*/ 40 h 42"/>
                    <a:gd name="T4" fmla="*/ 150 w 65"/>
                    <a:gd name="T5" fmla="*/ 112 h 42"/>
                    <a:gd name="T6" fmla="*/ 162 w 65"/>
                    <a:gd name="T7" fmla="*/ 48 h 42"/>
                    <a:gd name="T8" fmla="*/ 122 w 65"/>
                    <a:gd name="T9" fmla="*/ 43 h 42"/>
                    <a:gd name="T10" fmla="*/ 35 w 65"/>
                    <a:gd name="T11" fmla="*/ 11 h 4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65" h="42">
                      <a:moveTo>
                        <a:pt x="0" y="0"/>
                      </a:moveTo>
                      <a:cubicBezTo>
                        <a:pt x="14" y="4"/>
                        <a:pt x="24" y="6"/>
                        <a:pt x="37" y="15"/>
                      </a:cubicBezTo>
                      <a:cubicBezTo>
                        <a:pt x="45" y="21"/>
                        <a:pt x="59" y="31"/>
                        <a:pt x="60" y="42"/>
                      </a:cubicBezTo>
                      <a:cubicBezTo>
                        <a:pt x="57" y="34"/>
                        <a:pt x="63" y="25"/>
                        <a:pt x="65" y="18"/>
                      </a:cubicBezTo>
                      <a:cubicBezTo>
                        <a:pt x="61" y="23"/>
                        <a:pt x="54" y="19"/>
                        <a:pt x="49" y="16"/>
                      </a:cubicBezTo>
                      <a:cubicBezTo>
                        <a:pt x="37" y="10"/>
                        <a:pt x="27" y="5"/>
                        <a:pt x="14" y="4"/>
                      </a:cubicBezTo>
                    </a:path>
                  </a:pathLst>
                </a:custGeom>
                <a:solidFill>
                  <a:srgbClr val="B90058"/>
                </a:solidFill>
                <a:ln>
                  <a:noFill/>
                </a:ln>
                <a:extLst>
                  <a:ext uri="{91240B29-F687-4f45-9708-019B960494DF}">
                    <a14:hiddenLine xmlns:lc="http://schemas.openxmlformats.org/drawingml/2006/lockedCanvas" xmlns="" xmlns:a14="http://schemas.microsoft.com/office/drawing/2010/main" xmlns:wps="http://schemas.microsoft.com/office/word/2010/wordprocessingShape" xmlns:wne="http://schemas.microsoft.com/office/word/2006/wordml" xmlns:wpi="http://schemas.microsoft.com/office/word/2010/wordprocessingInk" xmlns:wpg="http://schemas.microsoft.com/office/word/2010/wordprocessingGroup" xmlns:w16se="http://schemas.microsoft.com/office/word/2015/wordml/symex" xmlns:w15="http://schemas.microsoft.com/office/word/2012/wordml" xmlns:w14="http://schemas.microsoft.com/office/word/2010/wordml" xmlns:w="http://schemas.openxmlformats.org/wordprocessingml/2006/main" xmlns:w10="urn:schemas-microsoft-com:office:word" xmlns:wp="http://schemas.openxmlformats.org/drawingml/2006/wordprocessingDrawing" xmlns:wp14="http://schemas.microsoft.com/office/word/2010/wordprocessingDrawing" xmlns:v="urn:schemas-microsoft-com:vml" xmlns:m="http://schemas.openxmlformats.org/officeDocument/2006/math" xmlns:o="urn:schemas-microsoft-com:office:office" xmlns:mc="http://schemas.openxmlformats.org/markup-compatibility/2006" xmlns:cx2="http://schemas.microsoft.com/office/drawing/2015/10/21/chartex" xmlns:cx1="http://schemas.microsoft.com/office/drawing/2015/9/8/chartex" xmlns:cx="http://schemas.microsoft.com/office/drawing/2014/chartex" xmlns:wpc="http://schemas.microsoft.com/office/word/2010/wordprocessingCanvas" w="9525">
                      <a:solidFill>
                        <a:srgbClr val="000000"/>
                      </a:solidFill>
                      <a:round/>
                      <a:headEnd/>
                      <a:tailEnd/>
                    </a14:hiddenLine>
                  </a:ext>
                </a:extLst>
              </p:spPr>
              <p:txBody>
                <a:bodyPr/>
                <a:lstStyle/>
                <a:p>
                  <a:endParaRPr lang="en-US"/>
                </a:p>
              </p:txBody>
            </p:sp>
            <p:sp>
              <p:nvSpPr>
                <p:cNvPr id="165" name="Freeform 534">
                  <a:extLst>
                    <a:ext uri="{FF2B5EF4-FFF2-40B4-BE49-F238E27FC236}">
                      <a16:creationId xmlns:a16="http://schemas.microsoft.com/office/drawing/2014/main" id="{303074B9-3317-4CDF-8DB4-E3B56E845E94}"/>
                    </a:ext>
                  </a:extLst>
                </p:cNvPr>
                <p:cNvSpPr>
                  <a:spLocks/>
                </p:cNvSpPr>
                <p:nvPr/>
              </p:nvSpPr>
              <p:spPr bwMode="auto">
                <a:xfrm>
                  <a:off x="163" y="80"/>
                  <a:ext cx="1721" cy="688"/>
                </a:xfrm>
                <a:custGeom>
                  <a:avLst/>
                  <a:gdLst>
                    <a:gd name="T0" fmla="*/ 1561 w 688"/>
                    <a:gd name="T1" fmla="*/ 227 h 258"/>
                    <a:gd name="T2" fmla="*/ 1698 w 688"/>
                    <a:gd name="T3" fmla="*/ 45 h 258"/>
                    <a:gd name="T4" fmla="*/ 1336 w 688"/>
                    <a:gd name="T5" fmla="*/ 168 h 258"/>
                    <a:gd name="T6" fmla="*/ 1246 w 688"/>
                    <a:gd name="T7" fmla="*/ 0 h 258"/>
                    <a:gd name="T8" fmla="*/ 795 w 688"/>
                    <a:gd name="T9" fmla="*/ 77 h 258"/>
                    <a:gd name="T10" fmla="*/ 320 w 688"/>
                    <a:gd name="T11" fmla="*/ 91 h 258"/>
                    <a:gd name="T12" fmla="*/ 10 w 688"/>
                    <a:gd name="T13" fmla="*/ 29 h 258"/>
                    <a:gd name="T14" fmla="*/ 228 w 688"/>
                    <a:gd name="T15" fmla="*/ 293 h 258"/>
                    <a:gd name="T16" fmla="*/ 0 w 688"/>
                    <a:gd name="T17" fmla="*/ 560 h 258"/>
                    <a:gd name="T18" fmla="*/ 318 w 688"/>
                    <a:gd name="T19" fmla="*/ 453 h 258"/>
                    <a:gd name="T20" fmla="*/ 533 w 688"/>
                    <a:gd name="T21" fmla="*/ 688 h 258"/>
                    <a:gd name="T22" fmla="*/ 568 w 688"/>
                    <a:gd name="T23" fmla="*/ 624 h 258"/>
                    <a:gd name="T24" fmla="*/ 623 w 688"/>
                    <a:gd name="T25" fmla="*/ 648 h 258"/>
                    <a:gd name="T26" fmla="*/ 675 w 688"/>
                    <a:gd name="T27" fmla="*/ 544 h 258"/>
                    <a:gd name="T28" fmla="*/ 941 w 688"/>
                    <a:gd name="T29" fmla="*/ 296 h 258"/>
                    <a:gd name="T30" fmla="*/ 1203 w 688"/>
                    <a:gd name="T31" fmla="*/ 483 h 258"/>
                    <a:gd name="T32" fmla="*/ 1391 w 688"/>
                    <a:gd name="T33" fmla="*/ 240 h 258"/>
                    <a:gd name="T34" fmla="*/ 1721 w 688"/>
                    <a:gd name="T35" fmla="*/ 307 h 258"/>
                    <a:gd name="T36" fmla="*/ 1561 w 688"/>
                    <a:gd name="T37" fmla="*/ 227 h 25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688" h="258">
                      <a:moveTo>
                        <a:pt x="624" y="85"/>
                      </a:moveTo>
                      <a:cubicBezTo>
                        <a:pt x="618" y="65"/>
                        <a:pt x="645" y="51"/>
                        <a:pt x="679" y="17"/>
                      </a:cubicBezTo>
                      <a:cubicBezTo>
                        <a:pt x="637" y="58"/>
                        <a:pt x="563" y="69"/>
                        <a:pt x="534" y="63"/>
                      </a:cubicBezTo>
                      <a:cubicBezTo>
                        <a:pt x="505" y="58"/>
                        <a:pt x="484" y="28"/>
                        <a:pt x="498" y="0"/>
                      </a:cubicBezTo>
                      <a:cubicBezTo>
                        <a:pt x="454" y="48"/>
                        <a:pt x="387" y="41"/>
                        <a:pt x="318" y="29"/>
                      </a:cubicBezTo>
                      <a:cubicBezTo>
                        <a:pt x="248" y="16"/>
                        <a:pt x="159" y="21"/>
                        <a:pt x="128" y="34"/>
                      </a:cubicBezTo>
                      <a:cubicBezTo>
                        <a:pt x="91" y="50"/>
                        <a:pt x="43" y="41"/>
                        <a:pt x="4" y="11"/>
                      </a:cubicBezTo>
                      <a:cubicBezTo>
                        <a:pt x="31" y="49"/>
                        <a:pt x="91" y="80"/>
                        <a:pt x="91" y="110"/>
                      </a:cubicBezTo>
                      <a:cubicBezTo>
                        <a:pt x="90" y="154"/>
                        <a:pt x="21" y="200"/>
                        <a:pt x="0" y="210"/>
                      </a:cubicBezTo>
                      <a:cubicBezTo>
                        <a:pt x="38" y="200"/>
                        <a:pt x="86" y="165"/>
                        <a:pt x="127" y="170"/>
                      </a:cubicBezTo>
                      <a:cubicBezTo>
                        <a:pt x="173" y="174"/>
                        <a:pt x="209" y="214"/>
                        <a:pt x="213" y="258"/>
                      </a:cubicBezTo>
                      <a:cubicBezTo>
                        <a:pt x="217" y="248"/>
                        <a:pt x="222" y="241"/>
                        <a:pt x="227" y="234"/>
                      </a:cubicBezTo>
                      <a:cubicBezTo>
                        <a:pt x="233" y="226"/>
                        <a:pt x="245" y="224"/>
                        <a:pt x="249" y="243"/>
                      </a:cubicBezTo>
                      <a:cubicBezTo>
                        <a:pt x="245" y="221"/>
                        <a:pt x="263" y="205"/>
                        <a:pt x="270" y="204"/>
                      </a:cubicBezTo>
                      <a:cubicBezTo>
                        <a:pt x="316" y="195"/>
                        <a:pt x="337" y="132"/>
                        <a:pt x="376" y="111"/>
                      </a:cubicBezTo>
                      <a:cubicBezTo>
                        <a:pt x="416" y="90"/>
                        <a:pt x="489" y="129"/>
                        <a:pt x="481" y="181"/>
                      </a:cubicBezTo>
                      <a:cubicBezTo>
                        <a:pt x="487" y="105"/>
                        <a:pt x="497" y="82"/>
                        <a:pt x="556" y="90"/>
                      </a:cubicBezTo>
                      <a:cubicBezTo>
                        <a:pt x="598" y="96"/>
                        <a:pt x="660" y="129"/>
                        <a:pt x="688" y="115"/>
                      </a:cubicBezTo>
                      <a:cubicBezTo>
                        <a:pt x="671" y="119"/>
                        <a:pt x="632" y="108"/>
                        <a:pt x="624" y="85"/>
                      </a:cubicBezTo>
                      <a:close/>
                    </a:path>
                  </a:pathLst>
                </a:custGeom>
                <a:noFill/>
                <a:ln w="11113" cap="rnd">
                  <a:solidFill>
                    <a:srgbClr val="000000"/>
                  </a:solidFill>
                  <a:prstDash val="solid"/>
                  <a:round/>
                  <a:headEnd/>
                  <a:tailEnd/>
                </a:ln>
                <a:extLst>
                  <a:ext uri="{909E8E84-426E-40dd-AFC4-6F175D3DCCD1}">
                    <a14:hiddenFill xmlns:lc="http://schemas.openxmlformats.org/drawingml/2006/lockedCanvas" xmlns="" xmlns:a14="http://schemas.microsoft.com/office/drawing/2010/main" xmlns:wps="http://schemas.microsoft.com/office/word/2010/wordprocessingShape" xmlns:wne="http://schemas.microsoft.com/office/word/2006/wordml" xmlns:wpi="http://schemas.microsoft.com/office/word/2010/wordprocessingInk" xmlns:wpg="http://schemas.microsoft.com/office/word/2010/wordprocessingGroup" xmlns:w16se="http://schemas.microsoft.com/office/word/2015/wordml/symex" xmlns:w15="http://schemas.microsoft.com/office/word/2012/wordml" xmlns:w14="http://schemas.microsoft.com/office/word/2010/wordml" xmlns:w="http://schemas.openxmlformats.org/wordprocessingml/2006/main" xmlns:w10="urn:schemas-microsoft-com:office:word" xmlns:wp="http://schemas.openxmlformats.org/drawingml/2006/wordprocessingDrawing" xmlns:wp14="http://schemas.microsoft.com/office/word/2010/wordprocessingDrawing" xmlns:v="urn:schemas-microsoft-com:vml" xmlns:m="http://schemas.openxmlformats.org/officeDocument/2006/math" xmlns:o="urn:schemas-microsoft-com:office:office" xmlns:mc="http://schemas.openxmlformats.org/markup-compatibility/2006" xmlns:cx2="http://schemas.microsoft.com/office/drawing/2015/10/21/chartex" xmlns:cx1="http://schemas.microsoft.com/office/drawing/2015/9/8/chartex" xmlns:cx="http://schemas.microsoft.com/office/drawing/2014/chartex" xmlns:wpc="http://schemas.microsoft.com/office/word/2010/wordprocessingCanvas">
                      <a:solidFill>
                        <a:srgbClr val="FFFFFF"/>
                      </a:solidFill>
                    </a14:hiddenFill>
                  </a:ext>
                </a:extLst>
              </p:spPr>
              <p:txBody>
                <a:bodyPr/>
                <a:lstStyle/>
                <a:p>
                  <a:endParaRPr lang="en-US" dirty="0"/>
                </a:p>
              </p:txBody>
            </p:sp>
            <p:sp>
              <p:nvSpPr>
                <p:cNvPr id="166" name="Freeform 535">
                  <a:extLst>
                    <a:ext uri="{FF2B5EF4-FFF2-40B4-BE49-F238E27FC236}">
                      <a16:creationId xmlns:a16="http://schemas.microsoft.com/office/drawing/2014/main" id="{A78F188F-895D-471E-8580-673BBB4D9AFC}"/>
                    </a:ext>
                  </a:extLst>
                </p:cNvPr>
                <p:cNvSpPr>
                  <a:spLocks/>
                </p:cNvSpPr>
                <p:nvPr/>
              </p:nvSpPr>
              <p:spPr bwMode="auto">
                <a:xfrm>
                  <a:off x="508" y="240"/>
                  <a:ext cx="458" cy="243"/>
                </a:xfrm>
                <a:custGeom>
                  <a:avLst/>
                  <a:gdLst>
                    <a:gd name="T0" fmla="*/ 8 w 183"/>
                    <a:gd name="T1" fmla="*/ 107 h 91"/>
                    <a:gd name="T2" fmla="*/ 268 w 183"/>
                    <a:gd name="T3" fmla="*/ 208 h 91"/>
                    <a:gd name="T4" fmla="*/ 438 w 183"/>
                    <a:gd name="T5" fmla="*/ 59 h 91"/>
                    <a:gd name="T6" fmla="*/ 210 w 183"/>
                    <a:gd name="T7" fmla="*/ 24 h 91"/>
                    <a:gd name="T8" fmla="*/ 8 w 183"/>
                    <a:gd name="T9" fmla="*/ 107 h 9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83" h="91">
                      <a:moveTo>
                        <a:pt x="3" y="40"/>
                      </a:moveTo>
                      <a:cubicBezTo>
                        <a:pt x="0" y="78"/>
                        <a:pt x="41" y="91"/>
                        <a:pt x="107" y="78"/>
                      </a:cubicBezTo>
                      <a:cubicBezTo>
                        <a:pt x="173" y="66"/>
                        <a:pt x="183" y="45"/>
                        <a:pt x="175" y="22"/>
                      </a:cubicBezTo>
                      <a:cubicBezTo>
                        <a:pt x="167" y="0"/>
                        <a:pt x="135" y="19"/>
                        <a:pt x="84" y="9"/>
                      </a:cubicBezTo>
                      <a:cubicBezTo>
                        <a:pt x="49" y="3"/>
                        <a:pt x="7" y="3"/>
                        <a:pt x="3" y="40"/>
                      </a:cubicBezTo>
                      <a:close/>
                    </a:path>
                  </a:pathLst>
                </a:custGeom>
                <a:noFill/>
                <a:ln w="11113" cap="rnd">
                  <a:solidFill>
                    <a:srgbClr val="000000"/>
                  </a:solidFill>
                  <a:prstDash val="solid"/>
                  <a:round/>
                  <a:headEnd/>
                  <a:tailEnd/>
                </a:ln>
                <a:extLst>
                  <a:ext uri="{909E8E84-426E-40dd-AFC4-6F175D3DCCD1}">
                    <a14:hiddenFill xmlns:lc="http://schemas.openxmlformats.org/drawingml/2006/lockedCanvas" xmlns="" xmlns:a14="http://schemas.microsoft.com/office/drawing/2010/main" xmlns:wps="http://schemas.microsoft.com/office/word/2010/wordprocessingShape" xmlns:wne="http://schemas.microsoft.com/office/word/2006/wordml" xmlns:wpi="http://schemas.microsoft.com/office/word/2010/wordprocessingInk" xmlns:wpg="http://schemas.microsoft.com/office/word/2010/wordprocessingGroup" xmlns:w16se="http://schemas.microsoft.com/office/word/2015/wordml/symex" xmlns:w15="http://schemas.microsoft.com/office/word/2012/wordml" xmlns:w14="http://schemas.microsoft.com/office/word/2010/wordml" xmlns:w="http://schemas.openxmlformats.org/wordprocessingml/2006/main" xmlns:w10="urn:schemas-microsoft-com:office:word" xmlns:wp="http://schemas.openxmlformats.org/drawingml/2006/wordprocessingDrawing" xmlns:wp14="http://schemas.microsoft.com/office/word/2010/wordprocessingDrawing" xmlns:v="urn:schemas-microsoft-com:vml" xmlns:m="http://schemas.openxmlformats.org/officeDocument/2006/math" xmlns:o="urn:schemas-microsoft-com:office:office" xmlns:mc="http://schemas.openxmlformats.org/markup-compatibility/2006" xmlns:cx2="http://schemas.microsoft.com/office/drawing/2015/10/21/chartex" xmlns:cx1="http://schemas.microsoft.com/office/drawing/2015/9/8/chartex" xmlns:cx="http://schemas.microsoft.com/office/drawing/2014/chartex" xmlns:wpc="http://schemas.microsoft.com/office/word/2010/wordprocessingCanvas">
                      <a:solidFill>
                        <a:srgbClr val="FFFFFF"/>
                      </a:solidFill>
                    </a14:hiddenFill>
                  </a:ext>
                </a:extLst>
              </p:spPr>
              <p:txBody>
                <a:bodyPr/>
                <a:lstStyle/>
                <a:p>
                  <a:endParaRPr lang="en-US"/>
                </a:p>
              </p:txBody>
            </p:sp>
            <p:sp>
              <p:nvSpPr>
                <p:cNvPr id="167" name="Freeform 536">
                  <a:extLst>
                    <a:ext uri="{FF2B5EF4-FFF2-40B4-BE49-F238E27FC236}">
                      <a16:creationId xmlns:a16="http://schemas.microsoft.com/office/drawing/2014/main" id="{05430D5D-4E89-410B-A459-A6342EAA354B}"/>
                    </a:ext>
                  </a:extLst>
                </p:cNvPr>
                <p:cNvSpPr>
                  <a:spLocks/>
                </p:cNvSpPr>
                <p:nvPr/>
              </p:nvSpPr>
              <p:spPr bwMode="auto">
                <a:xfrm>
                  <a:off x="1403" y="0"/>
                  <a:ext cx="63" cy="91"/>
                </a:xfrm>
                <a:custGeom>
                  <a:avLst/>
                  <a:gdLst>
                    <a:gd name="T0" fmla="*/ 0 w 25"/>
                    <a:gd name="T1" fmla="*/ 91 h 34"/>
                    <a:gd name="T2" fmla="*/ 63 w 25"/>
                    <a:gd name="T3" fmla="*/ 0 h 34"/>
                    <a:gd name="T4" fmla="*/ 0 60000 65536"/>
                    <a:gd name="T5" fmla="*/ 0 60000 65536"/>
                  </a:gdLst>
                  <a:ahLst/>
                  <a:cxnLst>
                    <a:cxn ang="T4">
                      <a:pos x="T0" y="T1"/>
                    </a:cxn>
                    <a:cxn ang="T5">
                      <a:pos x="T2" y="T3"/>
                    </a:cxn>
                  </a:cxnLst>
                  <a:rect l="0" t="0" r="r" b="b"/>
                  <a:pathLst>
                    <a:path w="25" h="34">
                      <a:moveTo>
                        <a:pt x="0" y="34"/>
                      </a:moveTo>
                      <a:cubicBezTo>
                        <a:pt x="8" y="20"/>
                        <a:pt x="9" y="14"/>
                        <a:pt x="25" y="0"/>
                      </a:cubicBezTo>
                    </a:path>
                  </a:pathLst>
                </a:custGeom>
                <a:noFill/>
                <a:ln w="11113" cap="rnd">
                  <a:solidFill>
                    <a:srgbClr val="000000"/>
                  </a:solidFill>
                  <a:prstDash val="solid"/>
                  <a:round/>
                  <a:headEnd/>
                  <a:tailEnd/>
                </a:ln>
                <a:extLst>
                  <a:ext uri="{909E8E84-426E-40dd-AFC4-6F175D3DCCD1}">
                    <a14:hiddenFill xmlns:lc="http://schemas.openxmlformats.org/drawingml/2006/lockedCanvas" xmlns="" xmlns:a14="http://schemas.microsoft.com/office/drawing/2010/main" xmlns:wps="http://schemas.microsoft.com/office/word/2010/wordprocessingShape" xmlns:wne="http://schemas.microsoft.com/office/word/2006/wordml" xmlns:wpi="http://schemas.microsoft.com/office/word/2010/wordprocessingInk" xmlns:wpg="http://schemas.microsoft.com/office/word/2010/wordprocessingGroup" xmlns:w16se="http://schemas.microsoft.com/office/word/2015/wordml/symex" xmlns:w15="http://schemas.microsoft.com/office/word/2012/wordml" xmlns:w14="http://schemas.microsoft.com/office/word/2010/wordml" xmlns:w="http://schemas.openxmlformats.org/wordprocessingml/2006/main" xmlns:w10="urn:schemas-microsoft-com:office:word" xmlns:wp="http://schemas.openxmlformats.org/drawingml/2006/wordprocessingDrawing" xmlns:wp14="http://schemas.microsoft.com/office/word/2010/wordprocessingDrawing" xmlns:v="urn:schemas-microsoft-com:vml" xmlns:m="http://schemas.openxmlformats.org/officeDocument/2006/math" xmlns:o="urn:schemas-microsoft-com:office:office" xmlns:mc="http://schemas.openxmlformats.org/markup-compatibility/2006" xmlns:cx2="http://schemas.microsoft.com/office/drawing/2015/10/21/chartex" xmlns:cx1="http://schemas.microsoft.com/office/drawing/2015/9/8/chartex" xmlns:cx="http://schemas.microsoft.com/office/drawing/2014/chartex" xmlns:wpc="http://schemas.microsoft.com/office/word/2010/wordprocessingCanvas">
                      <a:solidFill>
                        <a:srgbClr val="FFFFFF"/>
                      </a:solidFill>
                    </a14:hiddenFill>
                  </a:ext>
                </a:extLst>
              </p:spPr>
              <p:txBody>
                <a:bodyPr/>
                <a:lstStyle/>
                <a:p>
                  <a:endParaRPr lang="en-US"/>
                </a:p>
              </p:txBody>
            </p:sp>
            <p:sp>
              <p:nvSpPr>
                <p:cNvPr id="168" name="Freeform 537">
                  <a:extLst>
                    <a:ext uri="{FF2B5EF4-FFF2-40B4-BE49-F238E27FC236}">
                      <a16:creationId xmlns:a16="http://schemas.microsoft.com/office/drawing/2014/main" id="{64A3EE12-58C9-48A1-AFEC-8469BEADAEB1}"/>
                    </a:ext>
                  </a:extLst>
                </p:cNvPr>
                <p:cNvSpPr>
                  <a:spLocks/>
                </p:cNvSpPr>
                <p:nvPr/>
              </p:nvSpPr>
              <p:spPr bwMode="auto">
                <a:xfrm>
                  <a:off x="1854" y="51"/>
                  <a:ext cx="50" cy="82"/>
                </a:xfrm>
                <a:custGeom>
                  <a:avLst/>
                  <a:gdLst>
                    <a:gd name="T0" fmla="*/ 50 w 20"/>
                    <a:gd name="T1" fmla="*/ 0 h 31"/>
                    <a:gd name="T2" fmla="*/ 0 w 20"/>
                    <a:gd name="T3" fmla="*/ 82 h 31"/>
                    <a:gd name="T4" fmla="*/ 0 60000 65536"/>
                    <a:gd name="T5" fmla="*/ 0 60000 65536"/>
                  </a:gdLst>
                  <a:ahLst/>
                  <a:cxnLst>
                    <a:cxn ang="T4">
                      <a:pos x="T0" y="T1"/>
                    </a:cxn>
                    <a:cxn ang="T5">
                      <a:pos x="T2" y="T3"/>
                    </a:cxn>
                  </a:cxnLst>
                  <a:rect l="0" t="0" r="r" b="b"/>
                  <a:pathLst>
                    <a:path w="20" h="31">
                      <a:moveTo>
                        <a:pt x="20" y="0"/>
                      </a:moveTo>
                      <a:cubicBezTo>
                        <a:pt x="17" y="10"/>
                        <a:pt x="10" y="20"/>
                        <a:pt x="0" y="31"/>
                      </a:cubicBezTo>
                    </a:path>
                  </a:pathLst>
                </a:custGeom>
                <a:noFill/>
                <a:ln w="11113" cap="rnd">
                  <a:solidFill>
                    <a:srgbClr val="000000"/>
                  </a:solidFill>
                  <a:prstDash val="solid"/>
                  <a:round/>
                  <a:headEnd/>
                  <a:tailEnd/>
                </a:ln>
                <a:extLst>
                  <a:ext uri="{909E8E84-426E-40dd-AFC4-6F175D3DCCD1}">
                    <a14:hiddenFill xmlns:lc="http://schemas.openxmlformats.org/drawingml/2006/lockedCanvas" xmlns="" xmlns:a14="http://schemas.microsoft.com/office/drawing/2010/main" xmlns:wps="http://schemas.microsoft.com/office/word/2010/wordprocessingShape" xmlns:wne="http://schemas.microsoft.com/office/word/2006/wordml" xmlns:wpi="http://schemas.microsoft.com/office/word/2010/wordprocessingInk" xmlns:wpg="http://schemas.microsoft.com/office/word/2010/wordprocessingGroup" xmlns:w16se="http://schemas.microsoft.com/office/word/2015/wordml/symex" xmlns:w15="http://schemas.microsoft.com/office/word/2012/wordml" xmlns:w14="http://schemas.microsoft.com/office/word/2010/wordml" xmlns:w="http://schemas.openxmlformats.org/wordprocessingml/2006/main" xmlns:w10="urn:schemas-microsoft-com:office:word" xmlns:wp="http://schemas.openxmlformats.org/drawingml/2006/wordprocessingDrawing" xmlns:wp14="http://schemas.microsoft.com/office/word/2010/wordprocessingDrawing" xmlns:v="urn:schemas-microsoft-com:vml" xmlns:m="http://schemas.openxmlformats.org/officeDocument/2006/math" xmlns:o="urn:schemas-microsoft-com:office:office" xmlns:mc="http://schemas.openxmlformats.org/markup-compatibility/2006" xmlns:cx2="http://schemas.microsoft.com/office/drawing/2015/10/21/chartex" xmlns:cx1="http://schemas.microsoft.com/office/drawing/2015/9/8/chartex" xmlns:cx="http://schemas.microsoft.com/office/drawing/2014/chartex" xmlns:wpc="http://schemas.microsoft.com/office/word/2010/wordprocessingCanvas">
                      <a:solidFill>
                        <a:srgbClr val="FFFFFF"/>
                      </a:solidFill>
                    </a14:hiddenFill>
                  </a:ext>
                </a:extLst>
              </p:spPr>
              <p:txBody>
                <a:bodyPr/>
                <a:lstStyle/>
                <a:p>
                  <a:endParaRPr lang="en-US"/>
                </a:p>
              </p:txBody>
            </p:sp>
            <p:sp>
              <p:nvSpPr>
                <p:cNvPr id="169" name="Freeform 538">
                  <a:extLst>
                    <a:ext uri="{FF2B5EF4-FFF2-40B4-BE49-F238E27FC236}">
                      <a16:creationId xmlns:a16="http://schemas.microsoft.com/office/drawing/2014/main" id="{67E5BAF8-A3C8-43AA-9D35-DDC4978A9153}"/>
                    </a:ext>
                  </a:extLst>
                </p:cNvPr>
                <p:cNvSpPr>
                  <a:spLocks/>
                </p:cNvSpPr>
                <p:nvPr/>
              </p:nvSpPr>
              <p:spPr bwMode="auto">
                <a:xfrm>
                  <a:off x="1871" y="344"/>
                  <a:ext cx="183" cy="45"/>
                </a:xfrm>
                <a:custGeom>
                  <a:avLst/>
                  <a:gdLst>
                    <a:gd name="T0" fmla="*/ 0 w 73"/>
                    <a:gd name="T1" fmla="*/ 45 h 17"/>
                    <a:gd name="T2" fmla="*/ 183 w 73"/>
                    <a:gd name="T3" fmla="*/ 37 h 17"/>
                    <a:gd name="T4" fmla="*/ 0 60000 65536"/>
                    <a:gd name="T5" fmla="*/ 0 60000 65536"/>
                  </a:gdLst>
                  <a:ahLst/>
                  <a:cxnLst>
                    <a:cxn ang="T4">
                      <a:pos x="T0" y="T1"/>
                    </a:cxn>
                    <a:cxn ang="T5">
                      <a:pos x="T2" y="T3"/>
                    </a:cxn>
                  </a:cxnLst>
                  <a:rect l="0" t="0" r="r" b="b"/>
                  <a:pathLst>
                    <a:path w="73" h="17">
                      <a:moveTo>
                        <a:pt x="0" y="17"/>
                      </a:moveTo>
                      <a:cubicBezTo>
                        <a:pt x="19" y="13"/>
                        <a:pt x="58" y="0"/>
                        <a:pt x="73" y="14"/>
                      </a:cubicBezTo>
                    </a:path>
                  </a:pathLst>
                </a:custGeom>
                <a:noFill/>
                <a:ln w="11113" cap="rnd">
                  <a:solidFill>
                    <a:srgbClr val="000000"/>
                  </a:solidFill>
                  <a:prstDash val="solid"/>
                  <a:round/>
                  <a:headEnd/>
                  <a:tailEnd/>
                </a:ln>
                <a:extLst>
                  <a:ext uri="{909E8E84-426E-40dd-AFC4-6F175D3DCCD1}">
                    <a14:hiddenFill xmlns:lc="http://schemas.openxmlformats.org/drawingml/2006/lockedCanvas" xmlns="" xmlns:a14="http://schemas.microsoft.com/office/drawing/2010/main" xmlns:wps="http://schemas.microsoft.com/office/word/2010/wordprocessingShape" xmlns:wne="http://schemas.microsoft.com/office/word/2006/wordml" xmlns:wpi="http://schemas.microsoft.com/office/word/2010/wordprocessingInk" xmlns:wpg="http://schemas.microsoft.com/office/word/2010/wordprocessingGroup" xmlns:w16se="http://schemas.microsoft.com/office/word/2015/wordml/symex" xmlns:w15="http://schemas.microsoft.com/office/word/2012/wordml" xmlns:w14="http://schemas.microsoft.com/office/word/2010/wordml" xmlns:w="http://schemas.openxmlformats.org/wordprocessingml/2006/main" xmlns:w10="urn:schemas-microsoft-com:office:word" xmlns:wp="http://schemas.openxmlformats.org/drawingml/2006/wordprocessingDrawing" xmlns:wp14="http://schemas.microsoft.com/office/word/2010/wordprocessingDrawing" xmlns:v="urn:schemas-microsoft-com:vml" xmlns:m="http://schemas.openxmlformats.org/officeDocument/2006/math" xmlns:o="urn:schemas-microsoft-com:office:office" xmlns:mc="http://schemas.openxmlformats.org/markup-compatibility/2006" xmlns:cx2="http://schemas.microsoft.com/office/drawing/2015/10/21/chartex" xmlns:cx1="http://schemas.microsoft.com/office/drawing/2015/9/8/chartex" xmlns:cx="http://schemas.microsoft.com/office/drawing/2014/chartex" xmlns:wpc="http://schemas.microsoft.com/office/word/2010/wordprocessingCanvas">
                      <a:solidFill>
                        <a:srgbClr val="FFFFFF"/>
                      </a:solidFill>
                    </a14:hiddenFill>
                  </a:ext>
                </a:extLst>
              </p:spPr>
              <p:txBody>
                <a:bodyPr/>
                <a:lstStyle/>
                <a:p>
                  <a:endParaRPr lang="en-US"/>
                </a:p>
              </p:txBody>
            </p:sp>
            <p:sp>
              <p:nvSpPr>
                <p:cNvPr id="170" name="Freeform 539">
                  <a:extLst>
                    <a:ext uri="{FF2B5EF4-FFF2-40B4-BE49-F238E27FC236}">
                      <a16:creationId xmlns:a16="http://schemas.microsoft.com/office/drawing/2014/main" id="{7E17A0FD-1725-4D61-BB50-2053342A9A19}"/>
                    </a:ext>
                  </a:extLst>
                </p:cNvPr>
                <p:cNvSpPr>
                  <a:spLocks/>
                </p:cNvSpPr>
                <p:nvPr/>
              </p:nvSpPr>
              <p:spPr bwMode="auto">
                <a:xfrm>
                  <a:off x="1336" y="541"/>
                  <a:ext cx="30" cy="163"/>
                </a:xfrm>
                <a:custGeom>
                  <a:avLst/>
                  <a:gdLst>
                    <a:gd name="T0" fmla="*/ 30 w 12"/>
                    <a:gd name="T1" fmla="*/ 0 h 61"/>
                    <a:gd name="T2" fmla="*/ 0 w 12"/>
                    <a:gd name="T3" fmla="*/ 163 h 61"/>
                    <a:gd name="T4" fmla="*/ 0 60000 65536"/>
                    <a:gd name="T5" fmla="*/ 0 60000 65536"/>
                  </a:gdLst>
                  <a:ahLst/>
                  <a:cxnLst>
                    <a:cxn ang="T4">
                      <a:pos x="T0" y="T1"/>
                    </a:cxn>
                    <a:cxn ang="T5">
                      <a:pos x="T2" y="T3"/>
                    </a:cxn>
                  </a:cxnLst>
                  <a:rect l="0" t="0" r="r" b="b"/>
                  <a:pathLst>
                    <a:path w="12" h="61">
                      <a:moveTo>
                        <a:pt x="12" y="0"/>
                      </a:moveTo>
                      <a:cubicBezTo>
                        <a:pt x="11" y="27"/>
                        <a:pt x="1" y="29"/>
                        <a:pt x="0" y="61"/>
                      </a:cubicBezTo>
                    </a:path>
                  </a:pathLst>
                </a:custGeom>
                <a:noFill/>
                <a:ln w="11113" cap="rnd">
                  <a:solidFill>
                    <a:srgbClr val="000000"/>
                  </a:solidFill>
                  <a:prstDash val="solid"/>
                  <a:round/>
                  <a:headEnd/>
                  <a:tailEnd/>
                </a:ln>
                <a:extLst>
                  <a:ext uri="{909E8E84-426E-40dd-AFC4-6F175D3DCCD1}">
                    <a14:hiddenFill xmlns:lc="http://schemas.openxmlformats.org/drawingml/2006/lockedCanvas" xmlns="" xmlns:a14="http://schemas.microsoft.com/office/drawing/2010/main" xmlns:wps="http://schemas.microsoft.com/office/word/2010/wordprocessingShape" xmlns:wne="http://schemas.microsoft.com/office/word/2006/wordml" xmlns:wpi="http://schemas.microsoft.com/office/word/2010/wordprocessingInk" xmlns:wpg="http://schemas.microsoft.com/office/word/2010/wordprocessingGroup" xmlns:w16se="http://schemas.microsoft.com/office/word/2015/wordml/symex" xmlns:w15="http://schemas.microsoft.com/office/word/2012/wordml" xmlns:w14="http://schemas.microsoft.com/office/word/2010/wordml" xmlns:w="http://schemas.openxmlformats.org/wordprocessingml/2006/main" xmlns:w10="urn:schemas-microsoft-com:office:word" xmlns:wp="http://schemas.openxmlformats.org/drawingml/2006/wordprocessingDrawing" xmlns:wp14="http://schemas.microsoft.com/office/word/2010/wordprocessingDrawing" xmlns:v="urn:schemas-microsoft-com:vml" xmlns:m="http://schemas.openxmlformats.org/officeDocument/2006/math" xmlns:o="urn:schemas-microsoft-com:office:office" xmlns:mc="http://schemas.openxmlformats.org/markup-compatibility/2006" xmlns:cx2="http://schemas.microsoft.com/office/drawing/2015/10/21/chartex" xmlns:cx1="http://schemas.microsoft.com/office/drawing/2015/9/8/chartex" xmlns:cx="http://schemas.microsoft.com/office/drawing/2014/chartex" xmlns:wpc="http://schemas.microsoft.com/office/word/2010/wordprocessingCanvas">
                      <a:solidFill>
                        <a:srgbClr val="FFFFFF"/>
                      </a:solidFill>
                    </a14:hiddenFill>
                  </a:ext>
                </a:extLst>
              </p:spPr>
              <p:txBody>
                <a:bodyPr/>
                <a:lstStyle/>
                <a:p>
                  <a:endParaRPr lang="en-US"/>
                </a:p>
              </p:txBody>
            </p:sp>
            <p:sp>
              <p:nvSpPr>
                <p:cNvPr id="171" name="Freeform 540">
                  <a:extLst>
                    <a:ext uri="{FF2B5EF4-FFF2-40B4-BE49-F238E27FC236}">
                      <a16:creationId xmlns:a16="http://schemas.microsoft.com/office/drawing/2014/main" id="{539C7CC3-EC1E-48EE-BBE0-22A9ADC8208E}"/>
                    </a:ext>
                  </a:extLst>
                </p:cNvPr>
                <p:cNvSpPr>
                  <a:spLocks/>
                </p:cNvSpPr>
                <p:nvPr/>
              </p:nvSpPr>
              <p:spPr bwMode="auto">
                <a:xfrm>
                  <a:off x="0" y="632"/>
                  <a:ext cx="178" cy="80"/>
                </a:xfrm>
                <a:custGeom>
                  <a:avLst/>
                  <a:gdLst>
                    <a:gd name="T0" fmla="*/ 0 w 71"/>
                    <a:gd name="T1" fmla="*/ 80 h 30"/>
                    <a:gd name="T2" fmla="*/ 178 w 71"/>
                    <a:gd name="T3" fmla="*/ 0 h 30"/>
                    <a:gd name="T4" fmla="*/ 0 60000 65536"/>
                    <a:gd name="T5" fmla="*/ 0 60000 65536"/>
                  </a:gdLst>
                  <a:ahLst/>
                  <a:cxnLst>
                    <a:cxn ang="T4">
                      <a:pos x="T0" y="T1"/>
                    </a:cxn>
                    <a:cxn ang="T5">
                      <a:pos x="T2" y="T3"/>
                    </a:cxn>
                  </a:cxnLst>
                  <a:rect l="0" t="0" r="r" b="b"/>
                  <a:pathLst>
                    <a:path w="71" h="30">
                      <a:moveTo>
                        <a:pt x="0" y="30"/>
                      </a:moveTo>
                      <a:cubicBezTo>
                        <a:pt x="31" y="29"/>
                        <a:pt x="35" y="13"/>
                        <a:pt x="71" y="0"/>
                      </a:cubicBezTo>
                    </a:path>
                  </a:pathLst>
                </a:custGeom>
                <a:noFill/>
                <a:ln w="11113" cap="rnd">
                  <a:solidFill>
                    <a:srgbClr val="000000"/>
                  </a:solidFill>
                  <a:prstDash val="solid"/>
                  <a:round/>
                  <a:headEnd/>
                  <a:tailEnd/>
                </a:ln>
                <a:extLst>
                  <a:ext uri="{909E8E84-426E-40dd-AFC4-6F175D3DCCD1}">
                    <a14:hiddenFill xmlns:lc="http://schemas.openxmlformats.org/drawingml/2006/lockedCanvas" xmlns="" xmlns:a14="http://schemas.microsoft.com/office/drawing/2010/main" xmlns:wps="http://schemas.microsoft.com/office/word/2010/wordprocessingShape" xmlns:wne="http://schemas.microsoft.com/office/word/2006/wordml" xmlns:wpi="http://schemas.microsoft.com/office/word/2010/wordprocessingInk" xmlns:wpg="http://schemas.microsoft.com/office/word/2010/wordprocessingGroup" xmlns:w16se="http://schemas.microsoft.com/office/word/2015/wordml/symex" xmlns:w15="http://schemas.microsoft.com/office/word/2012/wordml" xmlns:w14="http://schemas.microsoft.com/office/word/2010/wordml" xmlns:w="http://schemas.openxmlformats.org/wordprocessingml/2006/main" xmlns:w10="urn:schemas-microsoft-com:office:word" xmlns:wp="http://schemas.openxmlformats.org/drawingml/2006/wordprocessingDrawing" xmlns:wp14="http://schemas.microsoft.com/office/word/2010/wordprocessingDrawing" xmlns:v="urn:schemas-microsoft-com:vml" xmlns:m="http://schemas.openxmlformats.org/officeDocument/2006/math" xmlns:o="urn:schemas-microsoft-com:office:office" xmlns:mc="http://schemas.openxmlformats.org/markup-compatibility/2006" xmlns:cx2="http://schemas.microsoft.com/office/drawing/2015/10/21/chartex" xmlns:cx1="http://schemas.microsoft.com/office/drawing/2015/9/8/chartex" xmlns:cx="http://schemas.microsoft.com/office/drawing/2014/chartex" xmlns:wpc="http://schemas.microsoft.com/office/word/2010/wordprocessingCanvas">
                      <a:solidFill>
                        <a:srgbClr val="FFFFFF"/>
                      </a:solidFill>
                    </a14:hiddenFill>
                  </a:ext>
                </a:extLst>
              </p:spPr>
              <p:txBody>
                <a:bodyPr/>
                <a:lstStyle/>
                <a:p>
                  <a:endParaRPr lang="en-US"/>
                </a:p>
              </p:txBody>
            </p:sp>
            <p:sp>
              <p:nvSpPr>
                <p:cNvPr id="172" name="Oval 171">
                  <a:extLst>
                    <a:ext uri="{FF2B5EF4-FFF2-40B4-BE49-F238E27FC236}">
                      <a16:creationId xmlns:a16="http://schemas.microsoft.com/office/drawing/2014/main" id="{54CDF4D7-6EC1-414C-9F25-79A4202E90CF}"/>
                    </a:ext>
                  </a:extLst>
                </p:cNvPr>
                <p:cNvSpPr>
                  <a:spLocks noChangeArrowheads="1"/>
                </p:cNvSpPr>
                <p:nvPr/>
              </p:nvSpPr>
              <p:spPr bwMode="auto">
                <a:xfrm>
                  <a:off x="523" y="259"/>
                  <a:ext cx="35" cy="40"/>
                </a:xfrm>
                <a:prstGeom prst="ellipse">
                  <a:avLst/>
                </a:prstGeom>
                <a:solidFill>
                  <a:srgbClr val="FFFFFF"/>
                </a:solidFill>
                <a:ln>
                  <a:noFill/>
                </a:ln>
                <a:extLst>
                  <a:ext uri="{91240B29-F687-4f45-9708-019B960494DF}">
                    <a14:hiddenLine xmlns:lc="http://schemas.openxmlformats.org/drawingml/2006/lockedCanvas" xmlns="" xmlns:a14="http://schemas.microsoft.com/office/drawing/2010/main" xmlns:wps="http://schemas.microsoft.com/office/word/2010/wordprocessingShape" xmlns:wne="http://schemas.microsoft.com/office/word/2006/wordml" xmlns:wpi="http://schemas.microsoft.com/office/word/2010/wordprocessingInk" xmlns:wpg="http://schemas.microsoft.com/office/word/2010/wordprocessingGroup" xmlns:w16se="http://schemas.microsoft.com/office/word/2015/wordml/symex" xmlns:w15="http://schemas.microsoft.com/office/word/2012/wordml" xmlns:w14="http://schemas.microsoft.com/office/word/2010/wordml" xmlns:w="http://schemas.openxmlformats.org/wordprocessingml/2006/main" xmlns:w10="urn:schemas-microsoft-com:office:word" xmlns:wp="http://schemas.openxmlformats.org/drawingml/2006/wordprocessingDrawing" xmlns:wp14="http://schemas.microsoft.com/office/word/2010/wordprocessingDrawing" xmlns:v="urn:schemas-microsoft-com:vml" xmlns:m="http://schemas.openxmlformats.org/officeDocument/2006/math" xmlns:o="urn:schemas-microsoft-com:office:office" xmlns:mc="http://schemas.openxmlformats.org/markup-compatibility/2006" xmlns:cx2="http://schemas.microsoft.com/office/drawing/2015/10/21/chartex" xmlns:cx1="http://schemas.microsoft.com/office/drawing/2015/9/8/chartex" xmlns:cx="http://schemas.microsoft.com/office/drawing/2014/chartex" xmlns:wpc="http://schemas.microsoft.com/office/word/2010/wordprocessingCanvas" w="9525">
                      <a:solidFill>
                        <a:srgbClr val="000000"/>
                      </a:solidFill>
                      <a:round/>
                      <a:headEnd/>
                      <a:tailEnd/>
                    </a14:hiddenLine>
                  </a:ext>
                </a:extLst>
              </p:spPr>
              <p:txBody>
                <a:bodyPr/>
                <a:lstStyle/>
                <a:p>
                  <a:endParaRPr lang="en-US"/>
                </a:p>
              </p:txBody>
            </p:sp>
            <p:sp>
              <p:nvSpPr>
                <p:cNvPr id="173" name="Oval 172">
                  <a:extLst>
                    <a:ext uri="{FF2B5EF4-FFF2-40B4-BE49-F238E27FC236}">
                      <a16:creationId xmlns:a16="http://schemas.microsoft.com/office/drawing/2014/main" id="{3D01AF05-C4D2-4A74-A191-EABDDBA7BD37}"/>
                    </a:ext>
                  </a:extLst>
                </p:cNvPr>
                <p:cNvSpPr>
                  <a:spLocks noChangeArrowheads="1"/>
                </p:cNvSpPr>
                <p:nvPr/>
              </p:nvSpPr>
              <p:spPr bwMode="auto">
                <a:xfrm>
                  <a:off x="566" y="253"/>
                  <a:ext cx="22" cy="22"/>
                </a:xfrm>
                <a:prstGeom prst="ellipse">
                  <a:avLst/>
                </a:prstGeom>
                <a:solidFill>
                  <a:srgbClr val="FFFFFF"/>
                </a:solidFill>
                <a:ln>
                  <a:noFill/>
                </a:ln>
                <a:extLst>
                  <a:ext uri="{91240B29-F687-4f45-9708-019B960494DF}">
                    <a14:hiddenLine xmlns:lc="http://schemas.openxmlformats.org/drawingml/2006/lockedCanvas" xmlns="" xmlns:a14="http://schemas.microsoft.com/office/drawing/2010/main" xmlns:wps="http://schemas.microsoft.com/office/word/2010/wordprocessingShape" xmlns:wne="http://schemas.microsoft.com/office/word/2006/wordml" xmlns:wpi="http://schemas.microsoft.com/office/word/2010/wordprocessingInk" xmlns:wpg="http://schemas.microsoft.com/office/word/2010/wordprocessingGroup" xmlns:w16se="http://schemas.microsoft.com/office/word/2015/wordml/symex" xmlns:w15="http://schemas.microsoft.com/office/word/2012/wordml" xmlns:w14="http://schemas.microsoft.com/office/word/2010/wordml" xmlns:w="http://schemas.openxmlformats.org/wordprocessingml/2006/main" xmlns:w10="urn:schemas-microsoft-com:office:word" xmlns:wp="http://schemas.openxmlformats.org/drawingml/2006/wordprocessingDrawing" xmlns:wp14="http://schemas.microsoft.com/office/word/2010/wordprocessingDrawing" xmlns:v="urn:schemas-microsoft-com:vml" xmlns:m="http://schemas.openxmlformats.org/officeDocument/2006/math" xmlns:o="urn:schemas-microsoft-com:office:office" xmlns:mc="http://schemas.openxmlformats.org/markup-compatibility/2006" xmlns:cx2="http://schemas.microsoft.com/office/drawing/2015/10/21/chartex" xmlns:cx1="http://schemas.microsoft.com/office/drawing/2015/9/8/chartex" xmlns:cx="http://schemas.microsoft.com/office/drawing/2014/chartex" xmlns:wpc="http://schemas.microsoft.com/office/word/2010/wordprocessingCanvas" w="9525">
                      <a:solidFill>
                        <a:srgbClr val="000000"/>
                      </a:solidFill>
                      <a:round/>
                      <a:headEnd/>
                      <a:tailEnd/>
                    </a14:hiddenLine>
                  </a:ext>
                </a:extLst>
              </p:spPr>
              <p:txBody>
                <a:bodyPr/>
                <a:lstStyle/>
                <a:p>
                  <a:endParaRPr lang="en-US"/>
                </a:p>
              </p:txBody>
            </p:sp>
            <p:sp>
              <p:nvSpPr>
                <p:cNvPr id="174" name="Oval 173">
                  <a:extLst>
                    <a:ext uri="{FF2B5EF4-FFF2-40B4-BE49-F238E27FC236}">
                      <a16:creationId xmlns:a16="http://schemas.microsoft.com/office/drawing/2014/main" id="{BD3A3BE4-068B-4748-80E3-C81FDBC9D0A6}"/>
                    </a:ext>
                  </a:extLst>
                </p:cNvPr>
                <p:cNvSpPr>
                  <a:spLocks noChangeArrowheads="1"/>
                </p:cNvSpPr>
                <p:nvPr/>
              </p:nvSpPr>
              <p:spPr bwMode="auto">
                <a:xfrm>
                  <a:off x="511" y="301"/>
                  <a:ext cx="22" cy="24"/>
                </a:xfrm>
                <a:prstGeom prst="ellipse">
                  <a:avLst/>
                </a:prstGeom>
                <a:solidFill>
                  <a:srgbClr val="FFFFFF"/>
                </a:solidFill>
                <a:ln>
                  <a:noFill/>
                </a:ln>
                <a:extLst>
                  <a:ext uri="{91240B29-F687-4f45-9708-019B960494DF}">
                    <a14:hiddenLine xmlns:lc="http://schemas.openxmlformats.org/drawingml/2006/lockedCanvas" xmlns="" xmlns:a14="http://schemas.microsoft.com/office/drawing/2010/main" xmlns:wps="http://schemas.microsoft.com/office/word/2010/wordprocessingShape" xmlns:wne="http://schemas.microsoft.com/office/word/2006/wordml" xmlns:wpi="http://schemas.microsoft.com/office/word/2010/wordprocessingInk" xmlns:wpg="http://schemas.microsoft.com/office/word/2010/wordprocessingGroup" xmlns:w16se="http://schemas.microsoft.com/office/word/2015/wordml/symex" xmlns:w15="http://schemas.microsoft.com/office/word/2012/wordml" xmlns:w14="http://schemas.microsoft.com/office/word/2010/wordml" xmlns:w="http://schemas.openxmlformats.org/wordprocessingml/2006/main" xmlns:w10="urn:schemas-microsoft-com:office:word" xmlns:wp="http://schemas.openxmlformats.org/drawingml/2006/wordprocessingDrawing" xmlns:wp14="http://schemas.microsoft.com/office/word/2010/wordprocessingDrawing" xmlns:v="urn:schemas-microsoft-com:vml" xmlns:m="http://schemas.openxmlformats.org/officeDocument/2006/math" xmlns:o="urn:schemas-microsoft-com:office:office" xmlns:mc="http://schemas.openxmlformats.org/markup-compatibility/2006" xmlns:cx2="http://schemas.microsoft.com/office/drawing/2015/10/21/chartex" xmlns:cx1="http://schemas.microsoft.com/office/drawing/2015/9/8/chartex" xmlns:cx="http://schemas.microsoft.com/office/drawing/2014/chartex" xmlns:wpc="http://schemas.microsoft.com/office/word/2010/wordprocessingCanvas" w="9525">
                      <a:solidFill>
                        <a:srgbClr val="000000"/>
                      </a:solidFill>
                      <a:round/>
                      <a:headEnd/>
                      <a:tailEnd/>
                    </a14:hiddenLine>
                  </a:ext>
                </a:extLst>
              </p:spPr>
              <p:txBody>
                <a:bodyPr/>
                <a:lstStyle/>
                <a:p>
                  <a:endParaRPr lang="en-US"/>
                </a:p>
              </p:txBody>
            </p:sp>
          </p:grpSp>
          <p:grpSp>
            <p:nvGrpSpPr>
              <p:cNvPr id="255" name="Group 254">
                <a:extLst>
                  <a:ext uri="{FF2B5EF4-FFF2-40B4-BE49-F238E27FC236}">
                    <a16:creationId xmlns:a16="http://schemas.microsoft.com/office/drawing/2014/main" id="{32AD0616-215B-4BCF-82A1-B1D6B8064176}"/>
                  </a:ext>
                </a:extLst>
              </p:cNvPr>
              <p:cNvGrpSpPr/>
              <p:nvPr/>
            </p:nvGrpSpPr>
            <p:grpSpPr>
              <a:xfrm>
                <a:off x="16764747" y="7175240"/>
                <a:ext cx="3591970" cy="2784335"/>
                <a:chOff x="16793780" y="7261040"/>
                <a:chExt cx="3591970" cy="2784335"/>
              </a:xfrm>
            </p:grpSpPr>
            <p:grpSp>
              <p:nvGrpSpPr>
                <p:cNvPr id="126" name="Group 125">
                  <a:extLst>
                    <a:ext uri="{FF2B5EF4-FFF2-40B4-BE49-F238E27FC236}">
                      <a16:creationId xmlns:a16="http://schemas.microsoft.com/office/drawing/2014/main" id="{4B2B2905-579B-487B-8E18-C7849C9482A3}"/>
                    </a:ext>
                  </a:extLst>
                </p:cNvPr>
                <p:cNvGrpSpPr/>
                <p:nvPr/>
              </p:nvGrpSpPr>
              <p:grpSpPr bwMode="auto">
                <a:xfrm>
                  <a:off x="16793780" y="7796911"/>
                  <a:ext cx="1205747" cy="729683"/>
                  <a:chOff x="0" y="0"/>
                  <a:chExt cx="2054" cy="768"/>
                </a:xfrm>
              </p:grpSpPr>
              <p:sp>
                <p:nvSpPr>
                  <p:cNvPr id="127" name="Freeform 521">
                    <a:extLst>
                      <a:ext uri="{FF2B5EF4-FFF2-40B4-BE49-F238E27FC236}">
                        <a16:creationId xmlns:a16="http://schemas.microsoft.com/office/drawing/2014/main" id="{388A7559-0105-41A5-9929-996E5A83DA30}"/>
                      </a:ext>
                    </a:extLst>
                  </p:cNvPr>
                  <p:cNvSpPr>
                    <a:spLocks/>
                  </p:cNvSpPr>
                  <p:nvPr/>
                </p:nvSpPr>
                <p:spPr bwMode="auto">
                  <a:xfrm>
                    <a:off x="163" y="80"/>
                    <a:ext cx="1721" cy="688"/>
                  </a:xfrm>
                  <a:custGeom>
                    <a:avLst/>
                    <a:gdLst>
                      <a:gd name="T0" fmla="*/ 1561 w 688"/>
                      <a:gd name="T1" fmla="*/ 227 h 258"/>
                      <a:gd name="T2" fmla="*/ 1698 w 688"/>
                      <a:gd name="T3" fmla="*/ 45 h 258"/>
                      <a:gd name="T4" fmla="*/ 1336 w 688"/>
                      <a:gd name="T5" fmla="*/ 168 h 258"/>
                      <a:gd name="T6" fmla="*/ 1246 w 688"/>
                      <a:gd name="T7" fmla="*/ 0 h 258"/>
                      <a:gd name="T8" fmla="*/ 795 w 688"/>
                      <a:gd name="T9" fmla="*/ 77 h 258"/>
                      <a:gd name="T10" fmla="*/ 320 w 688"/>
                      <a:gd name="T11" fmla="*/ 91 h 258"/>
                      <a:gd name="T12" fmla="*/ 10 w 688"/>
                      <a:gd name="T13" fmla="*/ 29 h 258"/>
                      <a:gd name="T14" fmla="*/ 228 w 688"/>
                      <a:gd name="T15" fmla="*/ 293 h 258"/>
                      <a:gd name="T16" fmla="*/ 0 w 688"/>
                      <a:gd name="T17" fmla="*/ 560 h 258"/>
                      <a:gd name="T18" fmla="*/ 318 w 688"/>
                      <a:gd name="T19" fmla="*/ 453 h 258"/>
                      <a:gd name="T20" fmla="*/ 533 w 688"/>
                      <a:gd name="T21" fmla="*/ 688 h 258"/>
                      <a:gd name="T22" fmla="*/ 568 w 688"/>
                      <a:gd name="T23" fmla="*/ 624 h 258"/>
                      <a:gd name="T24" fmla="*/ 623 w 688"/>
                      <a:gd name="T25" fmla="*/ 648 h 258"/>
                      <a:gd name="T26" fmla="*/ 675 w 688"/>
                      <a:gd name="T27" fmla="*/ 544 h 258"/>
                      <a:gd name="T28" fmla="*/ 941 w 688"/>
                      <a:gd name="T29" fmla="*/ 296 h 258"/>
                      <a:gd name="T30" fmla="*/ 1203 w 688"/>
                      <a:gd name="T31" fmla="*/ 483 h 258"/>
                      <a:gd name="T32" fmla="*/ 1391 w 688"/>
                      <a:gd name="T33" fmla="*/ 240 h 258"/>
                      <a:gd name="T34" fmla="*/ 1721 w 688"/>
                      <a:gd name="T35" fmla="*/ 307 h 258"/>
                      <a:gd name="T36" fmla="*/ 1561 w 688"/>
                      <a:gd name="T37" fmla="*/ 227 h 25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688" h="258">
                        <a:moveTo>
                          <a:pt x="624" y="85"/>
                        </a:moveTo>
                        <a:cubicBezTo>
                          <a:pt x="618" y="65"/>
                          <a:pt x="645" y="51"/>
                          <a:pt x="679" y="17"/>
                        </a:cubicBezTo>
                        <a:cubicBezTo>
                          <a:pt x="637" y="58"/>
                          <a:pt x="563" y="69"/>
                          <a:pt x="534" y="63"/>
                        </a:cubicBezTo>
                        <a:cubicBezTo>
                          <a:pt x="505" y="58"/>
                          <a:pt x="484" y="28"/>
                          <a:pt x="498" y="0"/>
                        </a:cubicBezTo>
                        <a:cubicBezTo>
                          <a:pt x="454" y="48"/>
                          <a:pt x="387" y="41"/>
                          <a:pt x="318" y="29"/>
                        </a:cubicBezTo>
                        <a:cubicBezTo>
                          <a:pt x="248" y="16"/>
                          <a:pt x="159" y="21"/>
                          <a:pt x="128" y="34"/>
                        </a:cubicBezTo>
                        <a:cubicBezTo>
                          <a:pt x="91" y="50"/>
                          <a:pt x="43" y="41"/>
                          <a:pt x="4" y="11"/>
                        </a:cubicBezTo>
                        <a:cubicBezTo>
                          <a:pt x="31" y="49"/>
                          <a:pt x="91" y="80"/>
                          <a:pt x="91" y="110"/>
                        </a:cubicBezTo>
                        <a:cubicBezTo>
                          <a:pt x="90" y="154"/>
                          <a:pt x="21" y="200"/>
                          <a:pt x="0" y="210"/>
                        </a:cubicBezTo>
                        <a:cubicBezTo>
                          <a:pt x="38" y="200"/>
                          <a:pt x="86" y="165"/>
                          <a:pt x="127" y="170"/>
                        </a:cubicBezTo>
                        <a:cubicBezTo>
                          <a:pt x="173" y="174"/>
                          <a:pt x="209" y="214"/>
                          <a:pt x="213" y="258"/>
                        </a:cubicBezTo>
                        <a:cubicBezTo>
                          <a:pt x="217" y="248"/>
                          <a:pt x="222" y="241"/>
                          <a:pt x="227" y="234"/>
                        </a:cubicBezTo>
                        <a:cubicBezTo>
                          <a:pt x="233" y="226"/>
                          <a:pt x="245" y="224"/>
                          <a:pt x="249" y="243"/>
                        </a:cubicBezTo>
                        <a:cubicBezTo>
                          <a:pt x="245" y="221"/>
                          <a:pt x="263" y="205"/>
                          <a:pt x="270" y="204"/>
                        </a:cubicBezTo>
                        <a:cubicBezTo>
                          <a:pt x="316" y="195"/>
                          <a:pt x="337" y="132"/>
                          <a:pt x="376" y="111"/>
                        </a:cubicBezTo>
                        <a:cubicBezTo>
                          <a:pt x="416" y="90"/>
                          <a:pt x="489" y="129"/>
                          <a:pt x="481" y="181"/>
                        </a:cubicBezTo>
                        <a:cubicBezTo>
                          <a:pt x="487" y="105"/>
                          <a:pt x="497" y="82"/>
                          <a:pt x="556" y="90"/>
                        </a:cubicBezTo>
                        <a:cubicBezTo>
                          <a:pt x="598" y="96"/>
                          <a:pt x="660" y="129"/>
                          <a:pt x="688" y="115"/>
                        </a:cubicBezTo>
                        <a:cubicBezTo>
                          <a:pt x="671" y="119"/>
                          <a:pt x="632" y="108"/>
                          <a:pt x="624" y="85"/>
                        </a:cubicBezTo>
                        <a:close/>
                      </a:path>
                    </a:pathLst>
                  </a:custGeom>
                  <a:solidFill>
                    <a:srgbClr val="E9618E"/>
                  </a:solidFill>
                  <a:ln>
                    <a:noFill/>
                  </a:ln>
                  <a:extLst>
                    <a:ext uri="{91240B29-F687-4f45-9708-019B960494DF}">
                      <a14:hiddenLine xmlns:lc="http://schemas.openxmlformats.org/drawingml/2006/lockedCanvas" xmlns="" xmlns:a14="http://schemas.microsoft.com/office/drawing/2010/main" xmlns:wps="http://schemas.microsoft.com/office/word/2010/wordprocessingShape" xmlns:wne="http://schemas.microsoft.com/office/word/2006/wordml" xmlns:wpi="http://schemas.microsoft.com/office/word/2010/wordprocessingInk" xmlns:wpg="http://schemas.microsoft.com/office/word/2010/wordprocessingGroup" xmlns:w16se="http://schemas.microsoft.com/office/word/2015/wordml/symex" xmlns:w15="http://schemas.microsoft.com/office/word/2012/wordml" xmlns:w14="http://schemas.microsoft.com/office/word/2010/wordml" xmlns:w="http://schemas.openxmlformats.org/wordprocessingml/2006/main" xmlns:w10="urn:schemas-microsoft-com:office:word" xmlns:wp="http://schemas.openxmlformats.org/drawingml/2006/wordprocessingDrawing" xmlns:wp14="http://schemas.microsoft.com/office/word/2010/wordprocessingDrawing" xmlns:v="urn:schemas-microsoft-com:vml" xmlns:m="http://schemas.openxmlformats.org/officeDocument/2006/math" xmlns:o="urn:schemas-microsoft-com:office:office" xmlns:mc="http://schemas.openxmlformats.org/markup-compatibility/2006" xmlns:cx2="http://schemas.microsoft.com/office/drawing/2015/10/21/chartex" xmlns:cx1="http://schemas.microsoft.com/office/drawing/2015/9/8/chartex" xmlns:cx="http://schemas.microsoft.com/office/drawing/2014/chartex" xmlns:wpc="http://schemas.microsoft.com/office/word/2010/wordprocessingCanvas" w="9525">
                        <a:solidFill>
                          <a:srgbClr val="000000"/>
                        </a:solidFill>
                        <a:round/>
                        <a:headEnd/>
                        <a:tailEnd/>
                      </a14:hiddenLine>
                    </a:ext>
                  </a:extLst>
                </p:spPr>
                <p:txBody>
                  <a:bodyPr/>
                  <a:lstStyle/>
                  <a:p>
                    <a:endParaRPr lang="en-US"/>
                  </a:p>
                </p:txBody>
              </p:sp>
              <p:sp>
                <p:nvSpPr>
                  <p:cNvPr id="128" name="Freeform 522">
                    <a:extLst>
                      <a:ext uri="{FF2B5EF4-FFF2-40B4-BE49-F238E27FC236}">
                        <a16:creationId xmlns:a16="http://schemas.microsoft.com/office/drawing/2014/main" id="{8FA79682-F622-42B9-8E67-B01EE1AAFA27}"/>
                      </a:ext>
                    </a:extLst>
                  </p:cNvPr>
                  <p:cNvSpPr>
                    <a:spLocks/>
                  </p:cNvSpPr>
                  <p:nvPr/>
                </p:nvSpPr>
                <p:spPr bwMode="auto">
                  <a:xfrm>
                    <a:off x="503" y="280"/>
                    <a:ext cx="493" cy="224"/>
                  </a:xfrm>
                  <a:custGeom>
                    <a:avLst/>
                    <a:gdLst>
                      <a:gd name="T0" fmla="*/ 18 w 197"/>
                      <a:gd name="T1" fmla="*/ 107 h 84"/>
                      <a:gd name="T2" fmla="*/ 18 w 197"/>
                      <a:gd name="T3" fmla="*/ 107 h 84"/>
                      <a:gd name="T4" fmla="*/ 218 w 197"/>
                      <a:gd name="T5" fmla="*/ 213 h 84"/>
                      <a:gd name="T6" fmla="*/ 480 w 197"/>
                      <a:gd name="T7" fmla="*/ 93 h 84"/>
                      <a:gd name="T8" fmla="*/ 425 w 197"/>
                      <a:gd name="T9" fmla="*/ 3 h 8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97" h="84">
                        <a:moveTo>
                          <a:pt x="7" y="40"/>
                        </a:moveTo>
                        <a:cubicBezTo>
                          <a:pt x="7" y="40"/>
                          <a:pt x="0" y="13"/>
                          <a:pt x="7" y="40"/>
                        </a:cubicBezTo>
                        <a:cubicBezTo>
                          <a:pt x="14" y="67"/>
                          <a:pt x="27" y="84"/>
                          <a:pt x="87" y="80"/>
                        </a:cubicBezTo>
                        <a:cubicBezTo>
                          <a:pt x="148" y="76"/>
                          <a:pt x="186" y="59"/>
                          <a:pt x="192" y="35"/>
                        </a:cubicBezTo>
                        <a:cubicBezTo>
                          <a:pt x="197" y="11"/>
                          <a:pt x="182" y="0"/>
                          <a:pt x="170" y="1"/>
                        </a:cubicBezTo>
                      </a:path>
                    </a:pathLst>
                  </a:custGeom>
                  <a:solidFill>
                    <a:srgbClr val="D60065"/>
                  </a:solidFill>
                  <a:ln>
                    <a:noFill/>
                  </a:ln>
                  <a:extLst>
                    <a:ext uri="{91240B29-F687-4f45-9708-019B960494DF}">
                      <a14:hiddenLine xmlns:lc="http://schemas.openxmlformats.org/drawingml/2006/lockedCanvas" xmlns="" xmlns:a14="http://schemas.microsoft.com/office/drawing/2010/main" xmlns:wps="http://schemas.microsoft.com/office/word/2010/wordprocessingShape" xmlns:wne="http://schemas.microsoft.com/office/word/2006/wordml" xmlns:wpi="http://schemas.microsoft.com/office/word/2010/wordprocessingInk" xmlns:wpg="http://schemas.microsoft.com/office/word/2010/wordprocessingGroup" xmlns:w16se="http://schemas.microsoft.com/office/word/2015/wordml/symex" xmlns:w15="http://schemas.microsoft.com/office/word/2012/wordml" xmlns:w14="http://schemas.microsoft.com/office/word/2010/wordml" xmlns:w="http://schemas.openxmlformats.org/wordprocessingml/2006/main" xmlns:w10="urn:schemas-microsoft-com:office:word" xmlns:wp="http://schemas.openxmlformats.org/drawingml/2006/wordprocessingDrawing" xmlns:wp14="http://schemas.microsoft.com/office/word/2010/wordprocessingDrawing" xmlns:v="urn:schemas-microsoft-com:vml" xmlns:m="http://schemas.openxmlformats.org/officeDocument/2006/math" xmlns:o="urn:schemas-microsoft-com:office:office" xmlns:mc="http://schemas.openxmlformats.org/markup-compatibility/2006" xmlns:cx2="http://schemas.microsoft.com/office/drawing/2015/10/21/chartex" xmlns:cx1="http://schemas.microsoft.com/office/drawing/2015/9/8/chartex" xmlns:cx="http://schemas.microsoft.com/office/drawing/2014/chartex" xmlns:wpc="http://schemas.microsoft.com/office/word/2010/wordprocessingCanvas" w="9525">
                        <a:solidFill>
                          <a:srgbClr val="000000"/>
                        </a:solidFill>
                        <a:round/>
                        <a:headEnd/>
                        <a:tailEnd/>
                      </a14:hiddenLine>
                    </a:ext>
                  </a:extLst>
                </p:spPr>
                <p:txBody>
                  <a:bodyPr/>
                  <a:lstStyle/>
                  <a:p>
                    <a:endParaRPr lang="en-US"/>
                  </a:p>
                </p:txBody>
              </p:sp>
              <p:sp>
                <p:nvSpPr>
                  <p:cNvPr id="129" name="Freeform 523">
                    <a:extLst>
                      <a:ext uri="{FF2B5EF4-FFF2-40B4-BE49-F238E27FC236}">
                        <a16:creationId xmlns:a16="http://schemas.microsoft.com/office/drawing/2014/main" id="{1BF57030-0FCE-4BFC-9A35-2FAA8D8BAEB0}"/>
                      </a:ext>
                    </a:extLst>
                  </p:cNvPr>
                  <p:cNvSpPr>
                    <a:spLocks/>
                  </p:cNvSpPr>
                  <p:nvPr/>
                </p:nvSpPr>
                <p:spPr bwMode="auto">
                  <a:xfrm>
                    <a:off x="618" y="296"/>
                    <a:ext cx="385" cy="181"/>
                  </a:xfrm>
                  <a:custGeom>
                    <a:avLst/>
                    <a:gdLst>
                      <a:gd name="T0" fmla="*/ 0 w 154"/>
                      <a:gd name="T1" fmla="*/ 162 h 68"/>
                      <a:gd name="T2" fmla="*/ 303 w 154"/>
                      <a:gd name="T3" fmla="*/ 120 h 68"/>
                      <a:gd name="T4" fmla="*/ 328 w 154"/>
                      <a:gd name="T5" fmla="*/ 0 h 68"/>
                      <a:gd name="T6" fmla="*/ 0 60000 65536"/>
                      <a:gd name="T7" fmla="*/ 0 60000 65536"/>
                      <a:gd name="T8" fmla="*/ 0 60000 65536"/>
                    </a:gdLst>
                    <a:ahLst/>
                    <a:cxnLst>
                      <a:cxn ang="T6">
                        <a:pos x="T0" y="T1"/>
                      </a:cxn>
                      <a:cxn ang="T7">
                        <a:pos x="T2" y="T3"/>
                      </a:cxn>
                      <a:cxn ang="T8">
                        <a:pos x="T4" y="T5"/>
                      </a:cxn>
                    </a:cxnLst>
                    <a:rect l="0" t="0" r="r" b="b"/>
                    <a:pathLst>
                      <a:path w="154" h="68">
                        <a:moveTo>
                          <a:pt x="0" y="61"/>
                        </a:moveTo>
                        <a:cubicBezTo>
                          <a:pt x="19" y="67"/>
                          <a:pt x="89" y="68"/>
                          <a:pt x="121" y="45"/>
                        </a:cubicBezTo>
                        <a:cubicBezTo>
                          <a:pt x="154" y="21"/>
                          <a:pt x="131" y="0"/>
                          <a:pt x="131" y="0"/>
                        </a:cubicBezTo>
                      </a:path>
                    </a:pathLst>
                  </a:custGeom>
                  <a:solidFill>
                    <a:srgbClr val="B90058"/>
                  </a:solidFill>
                  <a:ln>
                    <a:noFill/>
                  </a:ln>
                  <a:extLst>
                    <a:ext uri="{91240B29-F687-4f45-9708-019B960494DF}">
                      <a14:hiddenLine xmlns:lc="http://schemas.openxmlformats.org/drawingml/2006/lockedCanvas" xmlns="" xmlns:a14="http://schemas.microsoft.com/office/drawing/2010/main" xmlns:wps="http://schemas.microsoft.com/office/word/2010/wordprocessingShape" xmlns:wne="http://schemas.microsoft.com/office/word/2006/wordml" xmlns:wpi="http://schemas.microsoft.com/office/word/2010/wordprocessingInk" xmlns:wpg="http://schemas.microsoft.com/office/word/2010/wordprocessingGroup" xmlns:w16se="http://schemas.microsoft.com/office/word/2015/wordml/symex" xmlns:w15="http://schemas.microsoft.com/office/word/2012/wordml" xmlns:w14="http://schemas.microsoft.com/office/word/2010/wordml" xmlns:w="http://schemas.openxmlformats.org/wordprocessingml/2006/main" xmlns:w10="urn:schemas-microsoft-com:office:word" xmlns:wp="http://schemas.openxmlformats.org/drawingml/2006/wordprocessingDrawing" xmlns:wp14="http://schemas.microsoft.com/office/word/2010/wordprocessingDrawing" xmlns:v="urn:schemas-microsoft-com:vml" xmlns:m="http://schemas.openxmlformats.org/officeDocument/2006/math" xmlns:o="urn:schemas-microsoft-com:office:office" xmlns:mc="http://schemas.openxmlformats.org/markup-compatibility/2006" xmlns:cx2="http://schemas.microsoft.com/office/drawing/2015/10/21/chartex" xmlns:cx1="http://schemas.microsoft.com/office/drawing/2015/9/8/chartex" xmlns:cx="http://schemas.microsoft.com/office/drawing/2014/chartex" xmlns:wpc="http://schemas.microsoft.com/office/word/2010/wordprocessingCanvas" w="9525">
                        <a:solidFill>
                          <a:srgbClr val="000000"/>
                        </a:solidFill>
                        <a:round/>
                        <a:headEnd/>
                        <a:tailEnd/>
                      </a14:hiddenLine>
                    </a:ext>
                  </a:extLst>
                </p:spPr>
                <p:txBody>
                  <a:bodyPr/>
                  <a:lstStyle/>
                  <a:p>
                    <a:endParaRPr lang="en-US"/>
                  </a:p>
                </p:txBody>
              </p:sp>
              <p:sp>
                <p:nvSpPr>
                  <p:cNvPr id="130" name="Freeform 524">
                    <a:extLst>
                      <a:ext uri="{FF2B5EF4-FFF2-40B4-BE49-F238E27FC236}">
                        <a16:creationId xmlns:a16="http://schemas.microsoft.com/office/drawing/2014/main" id="{6E75E6FD-4E39-4064-A847-0F533EE4BB20}"/>
                      </a:ext>
                    </a:extLst>
                  </p:cNvPr>
                  <p:cNvSpPr>
                    <a:spLocks/>
                  </p:cNvSpPr>
                  <p:nvPr/>
                </p:nvSpPr>
                <p:spPr bwMode="auto">
                  <a:xfrm>
                    <a:off x="508" y="240"/>
                    <a:ext cx="458" cy="243"/>
                  </a:xfrm>
                  <a:custGeom>
                    <a:avLst/>
                    <a:gdLst>
                      <a:gd name="T0" fmla="*/ 8 w 183"/>
                      <a:gd name="T1" fmla="*/ 107 h 91"/>
                      <a:gd name="T2" fmla="*/ 268 w 183"/>
                      <a:gd name="T3" fmla="*/ 208 h 91"/>
                      <a:gd name="T4" fmla="*/ 438 w 183"/>
                      <a:gd name="T5" fmla="*/ 59 h 91"/>
                      <a:gd name="T6" fmla="*/ 210 w 183"/>
                      <a:gd name="T7" fmla="*/ 24 h 91"/>
                      <a:gd name="T8" fmla="*/ 8 w 183"/>
                      <a:gd name="T9" fmla="*/ 107 h 9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83" h="91">
                        <a:moveTo>
                          <a:pt x="3" y="40"/>
                        </a:moveTo>
                        <a:cubicBezTo>
                          <a:pt x="0" y="78"/>
                          <a:pt x="41" y="91"/>
                          <a:pt x="107" y="78"/>
                        </a:cubicBezTo>
                        <a:cubicBezTo>
                          <a:pt x="173" y="66"/>
                          <a:pt x="183" y="45"/>
                          <a:pt x="175" y="22"/>
                        </a:cubicBezTo>
                        <a:cubicBezTo>
                          <a:pt x="167" y="0"/>
                          <a:pt x="135" y="19"/>
                          <a:pt x="84" y="9"/>
                        </a:cubicBezTo>
                        <a:cubicBezTo>
                          <a:pt x="49" y="3"/>
                          <a:pt x="7" y="3"/>
                          <a:pt x="3" y="40"/>
                        </a:cubicBezTo>
                        <a:close/>
                      </a:path>
                    </a:pathLst>
                  </a:custGeom>
                  <a:solidFill>
                    <a:srgbClr val="80197F"/>
                  </a:solidFill>
                  <a:ln>
                    <a:noFill/>
                  </a:ln>
                  <a:extLst>
                    <a:ext uri="{91240B29-F687-4f45-9708-019B960494DF}">
                      <a14:hiddenLine xmlns:lc="http://schemas.openxmlformats.org/drawingml/2006/lockedCanvas" xmlns="" xmlns:a14="http://schemas.microsoft.com/office/drawing/2010/main" xmlns:wps="http://schemas.microsoft.com/office/word/2010/wordprocessingShape" xmlns:wne="http://schemas.microsoft.com/office/word/2006/wordml" xmlns:wpi="http://schemas.microsoft.com/office/word/2010/wordprocessingInk" xmlns:wpg="http://schemas.microsoft.com/office/word/2010/wordprocessingGroup" xmlns:w16se="http://schemas.microsoft.com/office/word/2015/wordml/symex" xmlns:w15="http://schemas.microsoft.com/office/word/2012/wordml" xmlns:w14="http://schemas.microsoft.com/office/word/2010/wordml" xmlns:w="http://schemas.openxmlformats.org/wordprocessingml/2006/main" xmlns:w10="urn:schemas-microsoft-com:office:word" xmlns:wp="http://schemas.openxmlformats.org/drawingml/2006/wordprocessingDrawing" xmlns:wp14="http://schemas.microsoft.com/office/word/2010/wordprocessingDrawing" xmlns:v="urn:schemas-microsoft-com:vml" xmlns:m="http://schemas.openxmlformats.org/officeDocument/2006/math" xmlns:o="urn:schemas-microsoft-com:office:office" xmlns:mc="http://schemas.openxmlformats.org/markup-compatibility/2006" xmlns:cx2="http://schemas.microsoft.com/office/drawing/2015/10/21/chartex" xmlns:cx1="http://schemas.microsoft.com/office/drawing/2015/9/8/chartex" xmlns:cx="http://schemas.microsoft.com/office/drawing/2014/chartex" xmlns:wpc="http://schemas.microsoft.com/office/word/2010/wordprocessingCanvas" w="9525">
                        <a:solidFill>
                          <a:srgbClr val="000000"/>
                        </a:solidFill>
                        <a:round/>
                        <a:headEnd/>
                        <a:tailEnd/>
                      </a14:hiddenLine>
                    </a:ext>
                  </a:extLst>
                </p:spPr>
                <p:txBody>
                  <a:bodyPr/>
                  <a:lstStyle/>
                  <a:p>
                    <a:endParaRPr lang="en-US"/>
                  </a:p>
                </p:txBody>
              </p:sp>
              <p:sp>
                <p:nvSpPr>
                  <p:cNvPr id="131" name="Freeform 525">
                    <a:extLst>
                      <a:ext uri="{FF2B5EF4-FFF2-40B4-BE49-F238E27FC236}">
                        <a16:creationId xmlns:a16="http://schemas.microsoft.com/office/drawing/2014/main" id="{98F32DBC-2A70-4DB7-9F58-5A892B331946}"/>
                      </a:ext>
                    </a:extLst>
                  </p:cNvPr>
                  <p:cNvSpPr>
                    <a:spLocks/>
                  </p:cNvSpPr>
                  <p:nvPr/>
                </p:nvSpPr>
                <p:spPr bwMode="auto">
                  <a:xfrm>
                    <a:off x="581" y="280"/>
                    <a:ext cx="842" cy="421"/>
                  </a:xfrm>
                  <a:custGeom>
                    <a:avLst/>
                    <a:gdLst>
                      <a:gd name="T0" fmla="*/ 27 w 337"/>
                      <a:gd name="T1" fmla="*/ 277 h 158"/>
                      <a:gd name="T2" fmla="*/ 120 w 337"/>
                      <a:gd name="T3" fmla="*/ 421 h 158"/>
                      <a:gd name="T4" fmla="*/ 180 w 337"/>
                      <a:gd name="T5" fmla="*/ 394 h 158"/>
                      <a:gd name="T6" fmla="*/ 310 w 337"/>
                      <a:gd name="T7" fmla="*/ 290 h 158"/>
                      <a:gd name="T8" fmla="*/ 447 w 337"/>
                      <a:gd name="T9" fmla="*/ 128 h 158"/>
                      <a:gd name="T10" fmla="*/ 620 w 337"/>
                      <a:gd name="T11" fmla="*/ 53 h 158"/>
                      <a:gd name="T12" fmla="*/ 780 w 337"/>
                      <a:gd name="T13" fmla="*/ 173 h 158"/>
                      <a:gd name="T14" fmla="*/ 842 w 337"/>
                      <a:gd name="T15" fmla="*/ 45 h 158"/>
                      <a:gd name="T16" fmla="*/ 760 w 337"/>
                      <a:gd name="T17" fmla="*/ 67 h 158"/>
                      <a:gd name="T18" fmla="*/ 690 w 337"/>
                      <a:gd name="T19" fmla="*/ 37 h 158"/>
                      <a:gd name="T20" fmla="*/ 442 w 337"/>
                      <a:gd name="T21" fmla="*/ 48 h 158"/>
                      <a:gd name="T22" fmla="*/ 330 w 337"/>
                      <a:gd name="T23" fmla="*/ 155 h 158"/>
                      <a:gd name="T24" fmla="*/ 207 w 337"/>
                      <a:gd name="T25" fmla="*/ 264 h 158"/>
                      <a:gd name="T26" fmla="*/ 0 w 337"/>
                      <a:gd name="T27" fmla="*/ 266 h 15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337" h="158">
                        <a:moveTo>
                          <a:pt x="11" y="104"/>
                        </a:moveTo>
                        <a:cubicBezTo>
                          <a:pt x="28" y="108"/>
                          <a:pt x="54" y="140"/>
                          <a:pt x="48" y="158"/>
                        </a:cubicBezTo>
                        <a:cubicBezTo>
                          <a:pt x="47" y="144"/>
                          <a:pt x="62" y="142"/>
                          <a:pt x="72" y="148"/>
                        </a:cubicBezTo>
                        <a:cubicBezTo>
                          <a:pt x="71" y="115"/>
                          <a:pt x="104" y="123"/>
                          <a:pt x="124" y="109"/>
                        </a:cubicBezTo>
                        <a:cubicBezTo>
                          <a:pt x="146" y="94"/>
                          <a:pt x="159" y="67"/>
                          <a:pt x="179" y="48"/>
                        </a:cubicBezTo>
                        <a:cubicBezTo>
                          <a:pt x="198" y="27"/>
                          <a:pt x="217" y="18"/>
                          <a:pt x="248" y="20"/>
                        </a:cubicBezTo>
                        <a:cubicBezTo>
                          <a:pt x="275" y="22"/>
                          <a:pt x="305" y="40"/>
                          <a:pt x="312" y="65"/>
                        </a:cubicBezTo>
                        <a:cubicBezTo>
                          <a:pt x="312" y="47"/>
                          <a:pt x="319" y="26"/>
                          <a:pt x="337" y="17"/>
                        </a:cubicBezTo>
                        <a:cubicBezTo>
                          <a:pt x="323" y="19"/>
                          <a:pt x="318" y="28"/>
                          <a:pt x="304" y="25"/>
                        </a:cubicBezTo>
                        <a:cubicBezTo>
                          <a:pt x="294" y="23"/>
                          <a:pt x="285" y="18"/>
                          <a:pt x="276" y="14"/>
                        </a:cubicBezTo>
                        <a:cubicBezTo>
                          <a:pt x="247" y="3"/>
                          <a:pt x="204" y="0"/>
                          <a:pt x="177" y="18"/>
                        </a:cubicBezTo>
                        <a:cubicBezTo>
                          <a:pt x="161" y="30"/>
                          <a:pt x="147" y="45"/>
                          <a:pt x="132" y="58"/>
                        </a:cubicBezTo>
                        <a:cubicBezTo>
                          <a:pt x="115" y="72"/>
                          <a:pt x="105" y="94"/>
                          <a:pt x="83" y="99"/>
                        </a:cubicBezTo>
                        <a:cubicBezTo>
                          <a:pt x="56" y="104"/>
                          <a:pt x="25" y="101"/>
                          <a:pt x="0" y="100"/>
                        </a:cubicBezTo>
                      </a:path>
                    </a:pathLst>
                  </a:custGeom>
                  <a:solidFill>
                    <a:srgbClr val="D60065"/>
                  </a:solidFill>
                  <a:ln>
                    <a:noFill/>
                  </a:ln>
                  <a:extLst>
                    <a:ext uri="{91240B29-F687-4f45-9708-019B960494DF}">
                      <a14:hiddenLine xmlns:lc="http://schemas.openxmlformats.org/drawingml/2006/lockedCanvas" xmlns="" xmlns:a14="http://schemas.microsoft.com/office/drawing/2010/main" xmlns:wps="http://schemas.microsoft.com/office/word/2010/wordprocessingShape" xmlns:wne="http://schemas.microsoft.com/office/word/2006/wordml" xmlns:wpi="http://schemas.microsoft.com/office/word/2010/wordprocessingInk" xmlns:wpg="http://schemas.microsoft.com/office/word/2010/wordprocessingGroup" xmlns:w16se="http://schemas.microsoft.com/office/word/2015/wordml/symex" xmlns:w15="http://schemas.microsoft.com/office/word/2012/wordml" xmlns:w14="http://schemas.microsoft.com/office/word/2010/wordml" xmlns:w="http://schemas.openxmlformats.org/wordprocessingml/2006/main" xmlns:w10="urn:schemas-microsoft-com:office:word" xmlns:wp="http://schemas.openxmlformats.org/drawingml/2006/wordprocessingDrawing" xmlns:wp14="http://schemas.microsoft.com/office/word/2010/wordprocessingDrawing" xmlns:v="urn:schemas-microsoft-com:vml" xmlns:m="http://schemas.openxmlformats.org/officeDocument/2006/math" xmlns:o="urn:schemas-microsoft-com:office:office" xmlns:mc="http://schemas.openxmlformats.org/markup-compatibility/2006" xmlns:cx2="http://schemas.microsoft.com/office/drawing/2015/10/21/chartex" xmlns:cx1="http://schemas.microsoft.com/office/drawing/2015/9/8/chartex" xmlns:cx="http://schemas.microsoft.com/office/drawing/2014/chartex" xmlns:wpc="http://schemas.microsoft.com/office/word/2010/wordprocessingCanvas" w="9525">
                        <a:solidFill>
                          <a:srgbClr val="000000"/>
                        </a:solidFill>
                        <a:round/>
                        <a:headEnd/>
                        <a:tailEnd/>
                      </a14:hiddenLine>
                    </a:ext>
                  </a:extLst>
                </p:spPr>
                <p:txBody>
                  <a:bodyPr/>
                  <a:lstStyle/>
                  <a:p>
                    <a:endParaRPr lang="en-US"/>
                  </a:p>
                </p:txBody>
              </p:sp>
              <p:sp>
                <p:nvSpPr>
                  <p:cNvPr id="132" name="Freeform 526">
                    <a:extLst>
                      <a:ext uri="{FF2B5EF4-FFF2-40B4-BE49-F238E27FC236}">
                        <a16:creationId xmlns:a16="http://schemas.microsoft.com/office/drawing/2014/main" id="{DC3F63AD-687B-481C-8386-C7DE6905A21B}"/>
                      </a:ext>
                    </a:extLst>
                  </p:cNvPr>
                  <p:cNvSpPr>
                    <a:spLocks/>
                  </p:cNvSpPr>
                  <p:nvPr/>
                </p:nvSpPr>
                <p:spPr bwMode="auto">
                  <a:xfrm>
                    <a:off x="1588" y="259"/>
                    <a:ext cx="126" cy="90"/>
                  </a:xfrm>
                  <a:custGeom>
                    <a:avLst/>
                    <a:gdLst>
                      <a:gd name="T0" fmla="*/ 0 w 50"/>
                      <a:gd name="T1" fmla="*/ 48 h 34"/>
                      <a:gd name="T2" fmla="*/ 126 w 50"/>
                      <a:gd name="T3" fmla="*/ 90 h 34"/>
                      <a:gd name="T4" fmla="*/ 103 w 50"/>
                      <a:gd name="T5" fmla="*/ 0 h 34"/>
                      <a:gd name="T6" fmla="*/ 30 w 50"/>
                      <a:gd name="T7" fmla="*/ 16 h 34"/>
                      <a:gd name="T8" fmla="*/ 53 w 50"/>
                      <a:gd name="T9" fmla="*/ 45 h 3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0" h="34">
                        <a:moveTo>
                          <a:pt x="0" y="18"/>
                        </a:moveTo>
                        <a:cubicBezTo>
                          <a:pt x="16" y="23"/>
                          <a:pt x="34" y="29"/>
                          <a:pt x="50" y="34"/>
                        </a:cubicBezTo>
                        <a:cubicBezTo>
                          <a:pt x="39" y="26"/>
                          <a:pt x="35" y="12"/>
                          <a:pt x="41" y="0"/>
                        </a:cubicBezTo>
                        <a:cubicBezTo>
                          <a:pt x="33" y="5"/>
                          <a:pt x="21" y="11"/>
                          <a:pt x="12" y="6"/>
                        </a:cubicBezTo>
                        <a:cubicBezTo>
                          <a:pt x="19" y="6"/>
                          <a:pt x="23" y="10"/>
                          <a:pt x="21" y="17"/>
                        </a:cubicBezTo>
                      </a:path>
                    </a:pathLst>
                  </a:custGeom>
                  <a:solidFill>
                    <a:srgbClr val="D60065"/>
                  </a:solidFill>
                  <a:ln>
                    <a:noFill/>
                  </a:ln>
                  <a:extLst>
                    <a:ext uri="{91240B29-F687-4f45-9708-019B960494DF}">
                      <a14:hiddenLine xmlns:lc="http://schemas.openxmlformats.org/drawingml/2006/lockedCanvas" xmlns="" xmlns:a14="http://schemas.microsoft.com/office/drawing/2010/main" xmlns:wps="http://schemas.microsoft.com/office/word/2010/wordprocessingShape" xmlns:wne="http://schemas.microsoft.com/office/word/2006/wordml" xmlns:wpi="http://schemas.microsoft.com/office/word/2010/wordprocessingInk" xmlns:wpg="http://schemas.microsoft.com/office/word/2010/wordprocessingGroup" xmlns:w16se="http://schemas.microsoft.com/office/word/2015/wordml/symex" xmlns:w15="http://schemas.microsoft.com/office/word/2012/wordml" xmlns:w14="http://schemas.microsoft.com/office/word/2010/wordml" xmlns:w="http://schemas.openxmlformats.org/wordprocessingml/2006/main" xmlns:w10="urn:schemas-microsoft-com:office:word" xmlns:wp="http://schemas.openxmlformats.org/drawingml/2006/wordprocessingDrawing" xmlns:wp14="http://schemas.microsoft.com/office/word/2010/wordprocessingDrawing" xmlns:v="urn:schemas-microsoft-com:vml" xmlns:m="http://schemas.openxmlformats.org/officeDocument/2006/math" xmlns:o="urn:schemas-microsoft-com:office:office" xmlns:mc="http://schemas.openxmlformats.org/markup-compatibility/2006" xmlns:cx2="http://schemas.microsoft.com/office/drawing/2015/10/21/chartex" xmlns:cx1="http://schemas.microsoft.com/office/drawing/2015/9/8/chartex" xmlns:cx="http://schemas.microsoft.com/office/drawing/2014/chartex" xmlns:wpc="http://schemas.microsoft.com/office/word/2010/wordprocessingCanvas" w="9525">
                        <a:solidFill>
                          <a:srgbClr val="000000"/>
                        </a:solidFill>
                        <a:round/>
                        <a:headEnd/>
                        <a:tailEnd/>
                      </a14:hiddenLine>
                    </a:ext>
                  </a:extLst>
                </p:spPr>
                <p:txBody>
                  <a:bodyPr/>
                  <a:lstStyle/>
                  <a:p>
                    <a:endParaRPr lang="en-US"/>
                  </a:p>
                </p:txBody>
              </p:sp>
              <p:sp>
                <p:nvSpPr>
                  <p:cNvPr id="133" name="Freeform 527">
                    <a:extLst>
                      <a:ext uri="{FF2B5EF4-FFF2-40B4-BE49-F238E27FC236}">
                        <a16:creationId xmlns:a16="http://schemas.microsoft.com/office/drawing/2014/main" id="{87200BF7-8CB1-4359-AE22-B6B2E5249EA5}"/>
                      </a:ext>
                    </a:extLst>
                  </p:cNvPr>
                  <p:cNvSpPr>
                    <a:spLocks/>
                  </p:cNvSpPr>
                  <p:nvPr/>
                </p:nvSpPr>
                <p:spPr bwMode="auto">
                  <a:xfrm>
                    <a:off x="528" y="195"/>
                    <a:ext cx="330" cy="218"/>
                  </a:xfrm>
                  <a:custGeom>
                    <a:avLst/>
                    <a:gdLst>
                      <a:gd name="T0" fmla="*/ 5 w 132"/>
                      <a:gd name="T1" fmla="*/ 173 h 82"/>
                      <a:gd name="T2" fmla="*/ 330 w 132"/>
                      <a:gd name="T3" fmla="*/ 93 h 82"/>
                      <a:gd name="T4" fmla="*/ 123 w 132"/>
                      <a:gd name="T5" fmla="*/ 120 h 82"/>
                      <a:gd name="T6" fmla="*/ 40 w 132"/>
                      <a:gd name="T7" fmla="*/ 218 h 82"/>
                      <a:gd name="T8" fmla="*/ 8 w 132"/>
                      <a:gd name="T9" fmla="*/ 175 h 8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32" h="82">
                        <a:moveTo>
                          <a:pt x="2" y="65"/>
                        </a:moveTo>
                        <a:cubicBezTo>
                          <a:pt x="0" y="0"/>
                          <a:pt x="97" y="50"/>
                          <a:pt x="132" y="35"/>
                        </a:cubicBezTo>
                        <a:cubicBezTo>
                          <a:pt x="103" y="52"/>
                          <a:pt x="79" y="39"/>
                          <a:pt x="49" y="45"/>
                        </a:cubicBezTo>
                        <a:cubicBezTo>
                          <a:pt x="28" y="48"/>
                          <a:pt x="9" y="60"/>
                          <a:pt x="16" y="82"/>
                        </a:cubicBezTo>
                        <a:cubicBezTo>
                          <a:pt x="9" y="81"/>
                          <a:pt x="1" y="75"/>
                          <a:pt x="3" y="66"/>
                        </a:cubicBezTo>
                      </a:path>
                    </a:pathLst>
                  </a:custGeom>
                  <a:solidFill>
                    <a:srgbClr val="B789B9"/>
                  </a:solidFill>
                  <a:ln>
                    <a:noFill/>
                  </a:ln>
                  <a:extLst>
                    <a:ext uri="{91240B29-F687-4f45-9708-019B960494DF}">
                      <a14:hiddenLine xmlns:lc="http://schemas.openxmlformats.org/drawingml/2006/lockedCanvas" xmlns="" xmlns:a14="http://schemas.microsoft.com/office/drawing/2010/main" xmlns:wps="http://schemas.microsoft.com/office/word/2010/wordprocessingShape" xmlns:wne="http://schemas.microsoft.com/office/word/2006/wordml" xmlns:wpi="http://schemas.microsoft.com/office/word/2010/wordprocessingInk" xmlns:wpg="http://schemas.microsoft.com/office/word/2010/wordprocessingGroup" xmlns:w16se="http://schemas.microsoft.com/office/word/2015/wordml/symex" xmlns:w15="http://schemas.microsoft.com/office/word/2012/wordml" xmlns:w14="http://schemas.microsoft.com/office/word/2010/wordml" xmlns:w="http://schemas.openxmlformats.org/wordprocessingml/2006/main" xmlns:w10="urn:schemas-microsoft-com:office:word" xmlns:wp="http://schemas.openxmlformats.org/drawingml/2006/wordprocessingDrawing" xmlns:wp14="http://schemas.microsoft.com/office/word/2010/wordprocessingDrawing" xmlns:v="urn:schemas-microsoft-com:vml" xmlns:m="http://schemas.openxmlformats.org/officeDocument/2006/math" xmlns:o="urn:schemas-microsoft-com:office:office" xmlns:mc="http://schemas.openxmlformats.org/markup-compatibility/2006" xmlns:cx2="http://schemas.microsoft.com/office/drawing/2015/10/21/chartex" xmlns:cx1="http://schemas.microsoft.com/office/drawing/2015/9/8/chartex" xmlns:cx="http://schemas.microsoft.com/office/drawing/2014/chartex" xmlns:wpc="http://schemas.microsoft.com/office/word/2010/wordprocessingCanvas" w="9525">
                        <a:solidFill>
                          <a:srgbClr val="000000"/>
                        </a:solidFill>
                        <a:round/>
                        <a:headEnd/>
                        <a:tailEnd/>
                      </a14:hiddenLine>
                    </a:ext>
                  </a:extLst>
                </p:spPr>
                <p:txBody>
                  <a:bodyPr/>
                  <a:lstStyle/>
                  <a:p>
                    <a:endParaRPr lang="en-US"/>
                  </a:p>
                </p:txBody>
              </p:sp>
              <p:sp>
                <p:nvSpPr>
                  <p:cNvPr id="134" name="Freeform 528">
                    <a:extLst>
                      <a:ext uri="{FF2B5EF4-FFF2-40B4-BE49-F238E27FC236}">
                        <a16:creationId xmlns:a16="http://schemas.microsoft.com/office/drawing/2014/main" id="{E1FE606A-B27B-4F95-B933-84E032096C78}"/>
                      </a:ext>
                    </a:extLst>
                  </p:cNvPr>
                  <p:cNvSpPr>
                    <a:spLocks/>
                  </p:cNvSpPr>
                  <p:nvPr/>
                </p:nvSpPr>
                <p:spPr bwMode="auto">
                  <a:xfrm>
                    <a:off x="593" y="301"/>
                    <a:ext cx="363" cy="150"/>
                  </a:xfrm>
                  <a:custGeom>
                    <a:avLst/>
                    <a:gdLst>
                      <a:gd name="T0" fmla="*/ 23 w 145"/>
                      <a:gd name="T1" fmla="*/ 134 h 56"/>
                      <a:gd name="T2" fmla="*/ 138 w 145"/>
                      <a:gd name="T3" fmla="*/ 129 h 56"/>
                      <a:gd name="T4" fmla="*/ 240 w 145"/>
                      <a:gd name="T5" fmla="*/ 112 h 56"/>
                      <a:gd name="T6" fmla="*/ 323 w 145"/>
                      <a:gd name="T7" fmla="*/ 0 h 56"/>
                      <a:gd name="T8" fmla="*/ 175 w 145"/>
                      <a:gd name="T9" fmla="*/ 67 h 56"/>
                      <a:gd name="T10" fmla="*/ 58 w 145"/>
                      <a:gd name="T11" fmla="*/ 94 h 56"/>
                      <a:gd name="T12" fmla="*/ 0 w 145"/>
                      <a:gd name="T13" fmla="*/ 134 h 5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45" h="56">
                        <a:moveTo>
                          <a:pt x="9" y="50"/>
                        </a:moveTo>
                        <a:cubicBezTo>
                          <a:pt x="21" y="56"/>
                          <a:pt x="43" y="50"/>
                          <a:pt x="55" y="48"/>
                        </a:cubicBezTo>
                        <a:cubicBezTo>
                          <a:pt x="69" y="46"/>
                          <a:pt x="83" y="45"/>
                          <a:pt x="96" y="42"/>
                        </a:cubicBezTo>
                        <a:cubicBezTo>
                          <a:pt x="114" y="36"/>
                          <a:pt x="145" y="24"/>
                          <a:pt x="129" y="0"/>
                        </a:cubicBezTo>
                        <a:cubicBezTo>
                          <a:pt x="128" y="25"/>
                          <a:pt x="89" y="29"/>
                          <a:pt x="70" y="25"/>
                        </a:cubicBezTo>
                        <a:cubicBezTo>
                          <a:pt x="56" y="22"/>
                          <a:pt x="35" y="27"/>
                          <a:pt x="23" y="35"/>
                        </a:cubicBezTo>
                        <a:cubicBezTo>
                          <a:pt x="15" y="41"/>
                          <a:pt x="10" y="49"/>
                          <a:pt x="0" y="50"/>
                        </a:cubicBezTo>
                      </a:path>
                    </a:pathLst>
                  </a:custGeom>
                  <a:solidFill>
                    <a:srgbClr val="6B136A"/>
                  </a:solidFill>
                  <a:ln>
                    <a:noFill/>
                  </a:ln>
                  <a:extLst>
                    <a:ext uri="{91240B29-F687-4f45-9708-019B960494DF}">
                      <a14:hiddenLine xmlns:lc="http://schemas.openxmlformats.org/drawingml/2006/lockedCanvas" xmlns="" xmlns:a14="http://schemas.microsoft.com/office/drawing/2010/main" xmlns:wps="http://schemas.microsoft.com/office/word/2010/wordprocessingShape" xmlns:wne="http://schemas.microsoft.com/office/word/2006/wordml" xmlns:wpi="http://schemas.microsoft.com/office/word/2010/wordprocessingInk" xmlns:wpg="http://schemas.microsoft.com/office/word/2010/wordprocessingGroup" xmlns:w16se="http://schemas.microsoft.com/office/word/2015/wordml/symex" xmlns:w15="http://schemas.microsoft.com/office/word/2012/wordml" xmlns:w14="http://schemas.microsoft.com/office/word/2010/wordml" xmlns:w="http://schemas.openxmlformats.org/wordprocessingml/2006/main" xmlns:w10="urn:schemas-microsoft-com:office:word" xmlns:wp="http://schemas.openxmlformats.org/drawingml/2006/wordprocessingDrawing" xmlns:wp14="http://schemas.microsoft.com/office/word/2010/wordprocessingDrawing" xmlns:v="urn:schemas-microsoft-com:vml" xmlns:m="http://schemas.openxmlformats.org/officeDocument/2006/math" xmlns:o="urn:schemas-microsoft-com:office:office" xmlns:mc="http://schemas.openxmlformats.org/markup-compatibility/2006" xmlns:cx2="http://schemas.microsoft.com/office/drawing/2015/10/21/chartex" xmlns:cx1="http://schemas.microsoft.com/office/drawing/2015/9/8/chartex" xmlns:cx="http://schemas.microsoft.com/office/drawing/2014/chartex" xmlns:wpc="http://schemas.microsoft.com/office/word/2010/wordprocessingCanvas" w="9525">
                        <a:solidFill>
                          <a:srgbClr val="000000"/>
                        </a:solidFill>
                        <a:round/>
                        <a:headEnd/>
                        <a:tailEnd/>
                      </a14:hiddenLine>
                    </a:ext>
                  </a:extLst>
                </p:spPr>
                <p:txBody>
                  <a:bodyPr/>
                  <a:lstStyle/>
                  <a:p>
                    <a:endParaRPr lang="en-US"/>
                  </a:p>
                </p:txBody>
              </p:sp>
              <p:sp>
                <p:nvSpPr>
                  <p:cNvPr id="135" name="Freeform 529">
                    <a:extLst>
                      <a:ext uri="{FF2B5EF4-FFF2-40B4-BE49-F238E27FC236}">
                        <a16:creationId xmlns:a16="http://schemas.microsoft.com/office/drawing/2014/main" id="{99284340-B219-40B5-A9E7-C576AD3A22DA}"/>
                      </a:ext>
                    </a:extLst>
                  </p:cNvPr>
                  <p:cNvSpPr>
                    <a:spLocks/>
                  </p:cNvSpPr>
                  <p:nvPr/>
                </p:nvSpPr>
                <p:spPr bwMode="auto">
                  <a:xfrm>
                    <a:off x="538" y="272"/>
                    <a:ext cx="130" cy="99"/>
                  </a:xfrm>
                  <a:custGeom>
                    <a:avLst/>
                    <a:gdLst>
                      <a:gd name="T0" fmla="*/ 8 w 52"/>
                      <a:gd name="T1" fmla="*/ 94 h 37"/>
                      <a:gd name="T2" fmla="*/ 35 w 52"/>
                      <a:gd name="T3" fmla="*/ 21 h 37"/>
                      <a:gd name="T4" fmla="*/ 130 w 52"/>
                      <a:gd name="T5" fmla="*/ 19 h 37"/>
                      <a:gd name="T6" fmla="*/ 8 w 52"/>
                      <a:gd name="T7" fmla="*/ 99 h 37"/>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52" h="37">
                        <a:moveTo>
                          <a:pt x="3" y="35"/>
                        </a:moveTo>
                        <a:cubicBezTo>
                          <a:pt x="0" y="25"/>
                          <a:pt x="5" y="13"/>
                          <a:pt x="14" y="8"/>
                        </a:cubicBezTo>
                        <a:cubicBezTo>
                          <a:pt x="25" y="2"/>
                          <a:pt x="41" y="1"/>
                          <a:pt x="52" y="7"/>
                        </a:cubicBezTo>
                        <a:cubicBezTo>
                          <a:pt x="33" y="0"/>
                          <a:pt x="6" y="17"/>
                          <a:pt x="3" y="37"/>
                        </a:cubicBezTo>
                      </a:path>
                    </a:pathLst>
                  </a:custGeom>
                  <a:solidFill>
                    <a:srgbClr val="E7DAEA"/>
                  </a:solidFill>
                  <a:ln>
                    <a:noFill/>
                  </a:ln>
                  <a:extLst>
                    <a:ext uri="{91240B29-F687-4f45-9708-019B960494DF}">
                      <a14:hiddenLine xmlns:lc="http://schemas.openxmlformats.org/drawingml/2006/lockedCanvas" xmlns="" xmlns:a14="http://schemas.microsoft.com/office/drawing/2010/main" xmlns:wps="http://schemas.microsoft.com/office/word/2010/wordprocessingShape" xmlns:wne="http://schemas.microsoft.com/office/word/2006/wordml" xmlns:wpi="http://schemas.microsoft.com/office/word/2010/wordprocessingInk" xmlns:wpg="http://schemas.microsoft.com/office/word/2010/wordprocessingGroup" xmlns:w16se="http://schemas.microsoft.com/office/word/2015/wordml/symex" xmlns:w15="http://schemas.microsoft.com/office/word/2012/wordml" xmlns:w14="http://schemas.microsoft.com/office/word/2010/wordml" xmlns:w="http://schemas.openxmlformats.org/wordprocessingml/2006/main" xmlns:w10="urn:schemas-microsoft-com:office:word" xmlns:wp="http://schemas.openxmlformats.org/drawingml/2006/wordprocessingDrawing" xmlns:wp14="http://schemas.microsoft.com/office/word/2010/wordprocessingDrawing" xmlns:v="urn:schemas-microsoft-com:vml" xmlns:m="http://schemas.openxmlformats.org/officeDocument/2006/math" xmlns:o="urn:schemas-microsoft-com:office:office" xmlns:mc="http://schemas.openxmlformats.org/markup-compatibility/2006" xmlns:cx2="http://schemas.microsoft.com/office/drawing/2015/10/21/chartex" xmlns:cx1="http://schemas.microsoft.com/office/drawing/2015/9/8/chartex" xmlns:cx="http://schemas.microsoft.com/office/drawing/2014/chartex" xmlns:wpc="http://schemas.microsoft.com/office/word/2010/wordprocessingCanvas" w="9525">
                        <a:solidFill>
                          <a:srgbClr val="000000"/>
                        </a:solidFill>
                        <a:round/>
                        <a:headEnd/>
                        <a:tailEnd/>
                      </a14:hiddenLine>
                    </a:ext>
                  </a:extLst>
                </p:spPr>
                <p:txBody>
                  <a:bodyPr/>
                  <a:lstStyle/>
                  <a:p>
                    <a:endParaRPr lang="en-US"/>
                  </a:p>
                </p:txBody>
              </p:sp>
              <p:sp>
                <p:nvSpPr>
                  <p:cNvPr id="136" name="Freeform 530">
                    <a:extLst>
                      <a:ext uri="{FF2B5EF4-FFF2-40B4-BE49-F238E27FC236}">
                        <a16:creationId xmlns:a16="http://schemas.microsoft.com/office/drawing/2014/main" id="{5224295E-DE57-4733-8DC2-258BD0E056B0}"/>
                      </a:ext>
                    </a:extLst>
                  </p:cNvPr>
                  <p:cNvSpPr>
                    <a:spLocks/>
                  </p:cNvSpPr>
                  <p:nvPr/>
                </p:nvSpPr>
                <p:spPr bwMode="auto">
                  <a:xfrm>
                    <a:off x="281" y="139"/>
                    <a:ext cx="1090" cy="397"/>
                  </a:xfrm>
                  <a:custGeom>
                    <a:avLst/>
                    <a:gdLst>
                      <a:gd name="T0" fmla="*/ 0 w 436"/>
                      <a:gd name="T1" fmla="*/ 53 h 149"/>
                      <a:gd name="T2" fmla="*/ 193 w 436"/>
                      <a:gd name="T3" fmla="*/ 61 h 149"/>
                      <a:gd name="T4" fmla="*/ 468 w 436"/>
                      <a:gd name="T5" fmla="*/ 13 h 149"/>
                      <a:gd name="T6" fmla="*/ 858 w 436"/>
                      <a:gd name="T7" fmla="*/ 61 h 149"/>
                      <a:gd name="T8" fmla="*/ 1090 w 436"/>
                      <a:gd name="T9" fmla="*/ 0 h 149"/>
                      <a:gd name="T10" fmla="*/ 838 w 436"/>
                      <a:gd name="T11" fmla="*/ 101 h 149"/>
                      <a:gd name="T12" fmla="*/ 383 w 436"/>
                      <a:gd name="T13" fmla="*/ 61 h 149"/>
                      <a:gd name="T14" fmla="*/ 153 w 436"/>
                      <a:gd name="T15" fmla="*/ 189 h 149"/>
                      <a:gd name="T16" fmla="*/ 45 w 436"/>
                      <a:gd name="T17" fmla="*/ 397 h 149"/>
                      <a:gd name="T18" fmla="*/ 125 w 436"/>
                      <a:gd name="T19" fmla="*/ 213 h 149"/>
                      <a:gd name="T20" fmla="*/ 0 w 436"/>
                      <a:gd name="T21" fmla="*/ 53 h 14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436" h="149">
                        <a:moveTo>
                          <a:pt x="0" y="20"/>
                        </a:moveTo>
                        <a:cubicBezTo>
                          <a:pt x="25" y="32"/>
                          <a:pt x="53" y="32"/>
                          <a:pt x="77" y="23"/>
                        </a:cubicBezTo>
                        <a:cubicBezTo>
                          <a:pt x="101" y="14"/>
                          <a:pt x="128" y="3"/>
                          <a:pt x="187" y="5"/>
                        </a:cubicBezTo>
                        <a:cubicBezTo>
                          <a:pt x="246" y="7"/>
                          <a:pt x="293" y="23"/>
                          <a:pt x="343" y="23"/>
                        </a:cubicBezTo>
                        <a:cubicBezTo>
                          <a:pt x="393" y="23"/>
                          <a:pt x="427" y="10"/>
                          <a:pt x="436" y="0"/>
                        </a:cubicBezTo>
                        <a:cubicBezTo>
                          <a:pt x="422" y="20"/>
                          <a:pt x="367" y="38"/>
                          <a:pt x="335" y="38"/>
                        </a:cubicBezTo>
                        <a:cubicBezTo>
                          <a:pt x="303" y="38"/>
                          <a:pt x="202" y="14"/>
                          <a:pt x="153" y="23"/>
                        </a:cubicBezTo>
                        <a:cubicBezTo>
                          <a:pt x="104" y="32"/>
                          <a:pt x="64" y="33"/>
                          <a:pt x="61" y="71"/>
                        </a:cubicBezTo>
                        <a:cubicBezTo>
                          <a:pt x="58" y="109"/>
                          <a:pt x="42" y="134"/>
                          <a:pt x="18" y="149"/>
                        </a:cubicBezTo>
                        <a:cubicBezTo>
                          <a:pt x="37" y="122"/>
                          <a:pt x="55" y="110"/>
                          <a:pt x="50" y="80"/>
                        </a:cubicBezTo>
                        <a:cubicBezTo>
                          <a:pt x="45" y="50"/>
                          <a:pt x="10" y="30"/>
                          <a:pt x="0" y="20"/>
                        </a:cubicBezTo>
                        <a:close/>
                      </a:path>
                    </a:pathLst>
                  </a:custGeom>
                  <a:solidFill>
                    <a:srgbClr val="F6BFCD"/>
                  </a:solidFill>
                  <a:ln>
                    <a:noFill/>
                  </a:ln>
                  <a:extLst>
                    <a:ext uri="{91240B29-F687-4f45-9708-019B960494DF}">
                      <a14:hiddenLine xmlns:lc="http://schemas.openxmlformats.org/drawingml/2006/lockedCanvas" xmlns="" xmlns:a14="http://schemas.microsoft.com/office/drawing/2010/main" xmlns:wps="http://schemas.microsoft.com/office/word/2010/wordprocessingShape" xmlns:wne="http://schemas.microsoft.com/office/word/2006/wordml" xmlns:wpi="http://schemas.microsoft.com/office/word/2010/wordprocessingInk" xmlns:wpg="http://schemas.microsoft.com/office/word/2010/wordprocessingGroup" xmlns:w16se="http://schemas.microsoft.com/office/word/2015/wordml/symex" xmlns:w15="http://schemas.microsoft.com/office/word/2012/wordml" xmlns:w14="http://schemas.microsoft.com/office/word/2010/wordml" xmlns:w="http://schemas.openxmlformats.org/wordprocessingml/2006/main" xmlns:w10="urn:schemas-microsoft-com:office:word" xmlns:wp="http://schemas.openxmlformats.org/drawingml/2006/wordprocessingDrawing" xmlns:wp14="http://schemas.microsoft.com/office/word/2010/wordprocessingDrawing" xmlns:v="urn:schemas-microsoft-com:vml" xmlns:m="http://schemas.openxmlformats.org/officeDocument/2006/math" xmlns:o="urn:schemas-microsoft-com:office:office" xmlns:mc="http://schemas.openxmlformats.org/markup-compatibility/2006" xmlns:cx2="http://schemas.microsoft.com/office/drawing/2015/10/21/chartex" xmlns:cx1="http://schemas.microsoft.com/office/drawing/2015/9/8/chartex" xmlns:cx="http://schemas.microsoft.com/office/drawing/2014/chartex" xmlns:wpc="http://schemas.microsoft.com/office/word/2010/wordprocessingCanvas" w="9525">
                        <a:solidFill>
                          <a:srgbClr val="000000"/>
                        </a:solidFill>
                        <a:round/>
                        <a:headEnd/>
                        <a:tailEnd/>
                      </a14:hiddenLine>
                    </a:ext>
                  </a:extLst>
                </p:spPr>
                <p:txBody>
                  <a:bodyPr/>
                  <a:lstStyle/>
                  <a:p>
                    <a:endParaRPr lang="en-US"/>
                  </a:p>
                </p:txBody>
              </p:sp>
              <p:sp>
                <p:nvSpPr>
                  <p:cNvPr id="137" name="Freeform 531">
                    <a:extLst>
                      <a:ext uri="{FF2B5EF4-FFF2-40B4-BE49-F238E27FC236}">
                        <a16:creationId xmlns:a16="http://schemas.microsoft.com/office/drawing/2014/main" id="{2D40EF55-5B4D-4589-A1FE-3792C1ADD168}"/>
                      </a:ext>
                    </a:extLst>
                  </p:cNvPr>
                  <p:cNvSpPr>
                    <a:spLocks/>
                  </p:cNvSpPr>
                  <p:nvPr/>
                </p:nvSpPr>
                <p:spPr bwMode="auto">
                  <a:xfrm>
                    <a:off x="373" y="163"/>
                    <a:ext cx="360" cy="162"/>
                  </a:xfrm>
                  <a:custGeom>
                    <a:avLst/>
                    <a:gdLst>
                      <a:gd name="T0" fmla="*/ 0 w 144"/>
                      <a:gd name="T1" fmla="*/ 82 h 61"/>
                      <a:gd name="T2" fmla="*/ 43 w 144"/>
                      <a:gd name="T3" fmla="*/ 138 h 61"/>
                      <a:gd name="T4" fmla="*/ 108 w 144"/>
                      <a:gd name="T5" fmla="*/ 64 h 61"/>
                      <a:gd name="T6" fmla="*/ 360 w 144"/>
                      <a:gd name="T7" fmla="*/ 13 h 61"/>
                      <a:gd name="T8" fmla="*/ 90 w 144"/>
                      <a:gd name="T9" fmla="*/ 50 h 61"/>
                      <a:gd name="T10" fmla="*/ 0 w 144"/>
                      <a:gd name="T11" fmla="*/ 82 h 61"/>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4" h="61">
                        <a:moveTo>
                          <a:pt x="0" y="31"/>
                        </a:moveTo>
                        <a:cubicBezTo>
                          <a:pt x="11" y="35"/>
                          <a:pt x="17" y="43"/>
                          <a:pt x="17" y="52"/>
                        </a:cubicBezTo>
                        <a:cubicBezTo>
                          <a:pt x="17" y="61"/>
                          <a:pt x="20" y="33"/>
                          <a:pt x="43" y="24"/>
                        </a:cubicBezTo>
                        <a:cubicBezTo>
                          <a:pt x="66" y="15"/>
                          <a:pt x="108" y="6"/>
                          <a:pt x="144" y="5"/>
                        </a:cubicBezTo>
                        <a:cubicBezTo>
                          <a:pt x="121" y="0"/>
                          <a:pt x="62" y="8"/>
                          <a:pt x="36" y="19"/>
                        </a:cubicBezTo>
                        <a:cubicBezTo>
                          <a:pt x="10" y="30"/>
                          <a:pt x="12" y="33"/>
                          <a:pt x="0" y="31"/>
                        </a:cubicBezTo>
                        <a:close/>
                      </a:path>
                    </a:pathLst>
                  </a:custGeom>
                  <a:solidFill>
                    <a:srgbClr val="FFFFFF"/>
                  </a:solidFill>
                  <a:ln>
                    <a:noFill/>
                  </a:ln>
                  <a:extLst>
                    <a:ext uri="{91240B29-F687-4f45-9708-019B960494DF}">
                      <a14:hiddenLine xmlns:lc="http://schemas.openxmlformats.org/drawingml/2006/lockedCanvas" xmlns="" xmlns:a14="http://schemas.microsoft.com/office/drawing/2010/main" xmlns:wps="http://schemas.microsoft.com/office/word/2010/wordprocessingShape" xmlns:wne="http://schemas.microsoft.com/office/word/2006/wordml" xmlns:wpi="http://schemas.microsoft.com/office/word/2010/wordprocessingInk" xmlns:wpg="http://schemas.microsoft.com/office/word/2010/wordprocessingGroup" xmlns:w16se="http://schemas.microsoft.com/office/word/2015/wordml/symex" xmlns:w15="http://schemas.microsoft.com/office/word/2012/wordml" xmlns:w14="http://schemas.microsoft.com/office/word/2010/wordml" xmlns:w="http://schemas.openxmlformats.org/wordprocessingml/2006/main" xmlns:w10="urn:schemas-microsoft-com:office:word" xmlns:wp="http://schemas.openxmlformats.org/drawingml/2006/wordprocessingDrawing" xmlns:wp14="http://schemas.microsoft.com/office/word/2010/wordprocessingDrawing" xmlns:v="urn:schemas-microsoft-com:vml" xmlns:m="http://schemas.openxmlformats.org/officeDocument/2006/math" xmlns:o="urn:schemas-microsoft-com:office:office" xmlns:mc="http://schemas.openxmlformats.org/markup-compatibility/2006" xmlns:cx2="http://schemas.microsoft.com/office/drawing/2015/10/21/chartex" xmlns:cx1="http://schemas.microsoft.com/office/drawing/2015/9/8/chartex" xmlns:cx="http://schemas.microsoft.com/office/drawing/2014/chartex" xmlns:wpc="http://schemas.microsoft.com/office/word/2010/wordprocessingCanvas" w="9525">
                        <a:solidFill>
                          <a:srgbClr val="000000"/>
                        </a:solidFill>
                        <a:round/>
                        <a:headEnd/>
                        <a:tailEnd/>
                      </a14:hiddenLine>
                    </a:ext>
                  </a:extLst>
                </p:spPr>
                <p:txBody>
                  <a:bodyPr/>
                  <a:lstStyle/>
                  <a:p>
                    <a:endParaRPr lang="en-US"/>
                  </a:p>
                </p:txBody>
              </p:sp>
              <p:sp>
                <p:nvSpPr>
                  <p:cNvPr id="138" name="Freeform 532">
                    <a:extLst>
                      <a:ext uri="{FF2B5EF4-FFF2-40B4-BE49-F238E27FC236}">
                        <a16:creationId xmlns:a16="http://schemas.microsoft.com/office/drawing/2014/main" id="{38E9D41A-F6FE-4785-A267-BC61CF235120}"/>
                      </a:ext>
                    </a:extLst>
                  </p:cNvPr>
                  <p:cNvSpPr>
                    <a:spLocks/>
                  </p:cNvSpPr>
                  <p:nvPr/>
                </p:nvSpPr>
                <p:spPr bwMode="auto">
                  <a:xfrm>
                    <a:off x="673" y="429"/>
                    <a:ext cx="328" cy="254"/>
                  </a:xfrm>
                  <a:custGeom>
                    <a:avLst/>
                    <a:gdLst>
                      <a:gd name="T0" fmla="*/ 0 w 131"/>
                      <a:gd name="T1" fmla="*/ 168 h 95"/>
                      <a:gd name="T2" fmla="*/ 28 w 131"/>
                      <a:gd name="T3" fmla="*/ 249 h 95"/>
                      <a:gd name="T4" fmla="*/ 85 w 131"/>
                      <a:gd name="T5" fmla="*/ 254 h 95"/>
                      <a:gd name="T6" fmla="*/ 193 w 131"/>
                      <a:gd name="T7" fmla="*/ 155 h 95"/>
                      <a:gd name="T8" fmla="*/ 263 w 131"/>
                      <a:gd name="T9" fmla="*/ 99 h 95"/>
                      <a:gd name="T10" fmla="*/ 328 w 131"/>
                      <a:gd name="T11" fmla="*/ 0 h 95"/>
                      <a:gd name="T12" fmla="*/ 150 w 131"/>
                      <a:gd name="T13" fmla="*/ 131 h 95"/>
                      <a:gd name="T14" fmla="*/ 113 w 131"/>
                      <a:gd name="T15" fmla="*/ 147 h 95"/>
                      <a:gd name="T16" fmla="*/ 68 w 131"/>
                      <a:gd name="T17" fmla="*/ 182 h 95"/>
                      <a:gd name="T18" fmla="*/ 3 w 131"/>
                      <a:gd name="T19" fmla="*/ 176 h 9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31" h="95">
                        <a:moveTo>
                          <a:pt x="0" y="63"/>
                        </a:moveTo>
                        <a:cubicBezTo>
                          <a:pt x="2" y="75"/>
                          <a:pt x="12" y="80"/>
                          <a:pt x="11" y="93"/>
                        </a:cubicBezTo>
                        <a:cubicBezTo>
                          <a:pt x="18" y="86"/>
                          <a:pt x="29" y="87"/>
                          <a:pt x="34" y="95"/>
                        </a:cubicBezTo>
                        <a:cubicBezTo>
                          <a:pt x="21" y="78"/>
                          <a:pt x="68" y="62"/>
                          <a:pt x="77" y="58"/>
                        </a:cubicBezTo>
                        <a:cubicBezTo>
                          <a:pt x="89" y="53"/>
                          <a:pt x="96" y="46"/>
                          <a:pt x="105" y="37"/>
                        </a:cubicBezTo>
                        <a:cubicBezTo>
                          <a:pt x="116" y="26"/>
                          <a:pt x="121" y="10"/>
                          <a:pt x="131" y="0"/>
                        </a:cubicBezTo>
                        <a:cubicBezTo>
                          <a:pt x="114" y="26"/>
                          <a:pt x="89" y="40"/>
                          <a:pt x="60" y="49"/>
                        </a:cubicBezTo>
                        <a:cubicBezTo>
                          <a:pt x="55" y="51"/>
                          <a:pt x="50" y="53"/>
                          <a:pt x="45" y="55"/>
                        </a:cubicBezTo>
                        <a:cubicBezTo>
                          <a:pt x="36" y="58"/>
                          <a:pt x="34" y="62"/>
                          <a:pt x="27" y="68"/>
                        </a:cubicBezTo>
                        <a:cubicBezTo>
                          <a:pt x="17" y="79"/>
                          <a:pt x="12" y="69"/>
                          <a:pt x="1" y="66"/>
                        </a:cubicBezTo>
                      </a:path>
                    </a:pathLst>
                  </a:custGeom>
                  <a:solidFill>
                    <a:srgbClr val="B90058"/>
                  </a:solidFill>
                  <a:ln>
                    <a:noFill/>
                  </a:ln>
                  <a:extLst>
                    <a:ext uri="{91240B29-F687-4f45-9708-019B960494DF}">
                      <a14:hiddenLine xmlns:lc="http://schemas.openxmlformats.org/drawingml/2006/lockedCanvas" xmlns="" xmlns:a14="http://schemas.microsoft.com/office/drawing/2010/main" xmlns:wps="http://schemas.microsoft.com/office/word/2010/wordprocessingShape" xmlns:wne="http://schemas.microsoft.com/office/word/2006/wordml" xmlns:wpi="http://schemas.microsoft.com/office/word/2010/wordprocessingInk" xmlns:wpg="http://schemas.microsoft.com/office/word/2010/wordprocessingGroup" xmlns:w16se="http://schemas.microsoft.com/office/word/2015/wordml/symex" xmlns:w15="http://schemas.microsoft.com/office/word/2012/wordml" xmlns:w14="http://schemas.microsoft.com/office/word/2010/wordml" xmlns:w="http://schemas.openxmlformats.org/wordprocessingml/2006/main" xmlns:w10="urn:schemas-microsoft-com:office:word" xmlns:wp="http://schemas.openxmlformats.org/drawingml/2006/wordprocessingDrawing" xmlns:wp14="http://schemas.microsoft.com/office/word/2010/wordprocessingDrawing" xmlns:v="urn:schemas-microsoft-com:vml" xmlns:m="http://schemas.openxmlformats.org/officeDocument/2006/math" xmlns:o="urn:schemas-microsoft-com:office:office" xmlns:mc="http://schemas.openxmlformats.org/markup-compatibility/2006" xmlns:cx2="http://schemas.microsoft.com/office/drawing/2015/10/21/chartex" xmlns:cx1="http://schemas.microsoft.com/office/drawing/2015/9/8/chartex" xmlns:cx="http://schemas.microsoft.com/office/drawing/2014/chartex" xmlns:wpc="http://schemas.microsoft.com/office/word/2010/wordprocessingCanvas" w="9525">
                        <a:solidFill>
                          <a:srgbClr val="000000"/>
                        </a:solidFill>
                        <a:round/>
                        <a:headEnd/>
                        <a:tailEnd/>
                      </a14:hiddenLine>
                    </a:ext>
                  </a:extLst>
                </p:spPr>
                <p:txBody>
                  <a:bodyPr/>
                  <a:lstStyle/>
                  <a:p>
                    <a:endParaRPr lang="en-US"/>
                  </a:p>
                </p:txBody>
              </p:sp>
              <p:sp>
                <p:nvSpPr>
                  <p:cNvPr id="139" name="Freeform 533">
                    <a:extLst>
                      <a:ext uri="{FF2B5EF4-FFF2-40B4-BE49-F238E27FC236}">
                        <a16:creationId xmlns:a16="http://schemas.microsoft.com/office/drawing/2014/main" id="{528864E0-C88F-42AA-8FA8-A944D7410B0E}"/>
                      </a:ext>
                    </a:extLst>
                  </p:cNvPr>
                  <p:cNvSpPr>
                    <a:spLocks/>
                  </p:cNvSpPr>
                  <p:nvPr/>
                </p:nvSpPr>
                <p:spPr bwMode="auto">
                  <a:xfrm>
                    <a:off x="1206" y="331"/>
                    <a:ext cx="162" cy="112"/>
                  </a:xfrm>
                  <a:custGeom>
                    <a:avLst/>
                    <a:gdLst>
                      <a:gd name="T0" fmla="*/ 0 w 65"/>
                      <a:gd name="T1" fmla="*/ 0 h 42"/>
                      <a:gd name="T2" fmla="*/ 92 w 65"/>
                      <a:gd name="T3" fmla="*/ 40 h 42"/>
                      <a:gd name="T4" fmla="*/ 150 w 65"/>
                      <a:gd name="T5" fmla="*/ 112 h 42"/>
                      <a:gd name="T6" fmla="*/ 162 w 65"/>
                      <a:gd name="T7" fmla="*/ 48 h 42"/>
                      <a:gd name="T8" fmla="*/ 122 w 65"/>
                      <a:gd name="T9" fmla="*/ 43 h 42"/>
                      <a:gd name="T10" fmla="*/ 35 w 65"/>
                      <a:gd name="T11" fmla="*/ 11 h 4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65" h="42">
                        <a:moveTo>
                          <a:pt x="0" y="0"/>
                        </a:moveTo>
                        <a:cubicBezTo>
                          <a:pt x="14" y="4"/>
                          <a:pt x="24" y="6"/>
                          <a:pt x="37" y="15"/>
                        </a:cubicBezTo>
                        <a:cubicBezTo>
                          <a:pt x="45" y="21"/>
                          <a:pt x="59" y="31"/>
                          <a:pt x="60" y="42"/>
                        </a:cubicBezTo>
                        <a:cubicBezTo>
                          <a:pt x="57" y="34"/>
                          <a:pt x="63" y="25"/>
                          <a:pt x="65" y="18"/>
                        </a:cubicBezTo>
                        <a:cubicBezTo>
                          <a:pt x="61" y="23"/>
                          <a:pt x="54" y="19"/>
                          <a:pt x="49" y="16"/>
                        </a:cubicBezTo>
                        <a:cubicBezTo>
                          <a:pt x="37" y="10"/>
                          <a:pt x="27" y="5"/>
                          <a:pt x="14" y="4"/>
                        </a:cubicBezTo>
                      </a:path>
                    </a:pathLst>
                  </a:custGeom>
                  <a:solidFill>
                    <a:srgbClr val="B90058"/>
                  </a:solidFill>
                  <a:ln>
                    <a:noFill/>
                  </a:ln>
                  <a:extLst>
                    <a:ext uri="{91240B29-F687-4f45-9708-019B960494DF}">
                      <a14:hiddenLine xmlns:lc="http://schemas.openxmlformats.org/drawingml/2006/lockedCanvas" xmlns="" xmlns:a14="http://schemas.microsoft.com/office/drawing/2010/main" xmlns:wps="http://schemas.microsoft.com/office/word/2010/wordprocessingShape" xmlns:wne="http://schemas.microsoft.com/office/word/2006/wordml" xmlns:wpi="http://schemas.microsoft.com/office/word/2010/wordprocessingInk" xmlns:wpg="http://schemas.microsoft.com/office/word/2010/wordprocessingGroup" xmlns:w16se="http://schemas.microsoft.com/office/word/2015/wordml/symex" xmlns:w15="http://schemas.microsoft.com/office/word/2012/wordml" xmlns:w14="http://schemas.microsoft.com/office/word/2010/wordml" xmlns:w="http://schemas.openxmlformats.org/wordprocessingml/2006/main" xmlns:w10="urn:schemas-microsoft-com:office:word" xmlns:wp="http://schemas.openxmlformats.org/drawingml/2006/wordprocessingDrawing" xmlns:wp14="http://schemas.microsoft.com/office/word/2010/wordprocessingDrawing" xmlns:v="urn:schemas-microsoft-com:vml" xmlns:m="http://schemas.openxmlformats.org/officeDocument/2006/math" xmlns:o="urn:schemas-microsoft-com:office:office" xmlns:mc="http://schemas.openxmlformats.org/markup-compatibility/2006" xmlns:cx2="http://schemas.microsoft.com/office/drawing/2015/10/21/chartex" xmlns:cx1="http://schemas.microsoft.com/office/drawing/2015/9/8/chartex" xmlns:cx="http://schemas.microsoft.com/office/drawing/2014/chartex" xmlns:wpc="http://schemas.microsoft.com/office/word/2010/wordprocessingCanvas" w="9525">
                        <a:solidFill>
                          <a:srgbClr val="000000"/>
                        </a:solidFill>
                        <a:round/>
                        <a:headEnd/>
                        <a:tailEnd/>
                      </a14:hiddenLine>
                    </a:ext>
                  </a:extLst>
                </p:spPr>
                <p:txBody>
                  <a:bodyPr/>
                  <a:lstStyle/>
                  <a:p>
                    <a:endParaRPr lang="en-US"/>
                  </a:p>
                </p:txBody>
              </p:sp>
              <p:sp>
                <p:nvSpPr>
                  <p:cNvPr id="140" name="Freeform 534">
                    <a:extLst>
                      <a:ext uri="{FF2B5EF4-FFF2-40B4-BE49-F238E27FC236}">
                        <a16:creationId xmlns:a16="http://schemas.microsoft.com/office/drawing/2014/main" id="{04BC003C-119F-438A-A318-888C3F4C21D0}"/>
                      </a:ext>
                    </a:extLst>
                  </p:cNvPr>
                  <p:cNvSpPr>
                    <a:spLocks/>
                  </p:cNvSpPr>
                  <p:nvPr/>
                </p:nvSpPr>
                <p:spPr bwMode="auto">
                  <a:xfrm>
                    <a:off x="163" y="80"/>
                    <a:ext cx="1721" cy="688"/>
                  </a:xfrm>
                  <a:custGeom>
                    <a:avLst/>
                    <a:gdLst>
                      <a:gd name="T0" fmla="*/ 1561 w 688"/>
                      <a:gd name="T1" fmla="*/ 227 h 258"/>
                      <a:gd name="T2" fmla="*/ 1698 w 688"/>
                      <a:gd name="T3" fmla="*/ 45 h 258"/>
                      <a:gd name="T4" fmla="*/ 1336 w 688"/>
                      <a:gd name="T5" fmla="*/ 168 h 258"/>
                      <a:gd name="T6" fmla="*/ 1246 w 688"/>
                      <a:gd name="T7" fmla="*/ 0 h 258"/>
                      <a:gd name="T8" fmla="*/ 795 w 688"/>
                      <a:gd name="T9" fmla="*/ 77 h 258"/>
                      <a:gd name="T10" fmla="*/ 320 w 688"/>
                      <a:gd name="T11" fmla="*/ 91 h 258"/>
                      <a:gd name="T12" fmla="*/ 10 w 688"/>
                      <a:gd name="T13" fmla="*/ 29 h 258"/>
                      <a:gd name="T14" fmla="*/ 228 w 688"/>
                      <a:gd name="T15" fmla="*/ 293 h 258"/>
                      <a:gd name="T16" fmla="*/ 0 w 688"/>
                      <a:gd name="T17" fmla="*/ 560 h 258"/>
                      <a:gd name="T18" fmla="*/ 318 w 688"/>
                      <a:gd name="T19" fmla="*/ 453 h 258"/>
                      <a:gd name="T20" fmla="*/ 533 w 688"/>
                      <a:gd name="T21" fmla="*/ 688 h 258"/>
                      <a:gd name="T22" fmla="*/ 568 w 688"/>
                      <a:gd name="T23" fmla="*/ 624 h 258"/>
                      <a:gd name="T24" fmla="*/ 623 w 688"/>
                      <a:gd name="T25" fmla="*/ 648 h 258"/>
                      <a:gd name="T26" fmla="*/ 675 w 688"/>
                      <a:gd name="T27" fmla="*/ 544 h 258"/>
                      <a:gd name="T28" fmla="*/ 941 w 688"/>
                      <a:gd name="T29" fmla="*/ 296 h 258"/>
                      <a:gd name="T30" fmla="*/ 1203 w 688"/>
                      <a:gd name="T31" fmla="*/ 483 h 258"/>
                      <a:gd name="T32" fmla="*/ 1391 w 688"/>
                      <a:gd name="T33" fmla="*/ 240 h 258"/>
                      <a:gd name="T34" fmla="*/ 1721 w 688"/>
                      <a:gd name="T35" fmla="*/ 307 h 258"/>
                      <a:gd name="T36" fmla="*/ 1561 w 688"/>
                      <a:gd name="T37" fmla="*/ 227 h 25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688" h="258">
                        <a:moveTo>
                          <a:pt x="624" y="85"/>
                        </a:moveTo>
                        <a:cubicBezTo>
                          <a:pt x="618" y="65"/>
                          <a:pt x="645" y="51"/>
                          <a:pt x="679" y="17"/>
                        </a:cubicBezTo>
                        <a:cubicBezTo>
                          <a:pt x="637" y="58"/>
                          <a:pt x="563" y="69"/>
                          <a:pt x="534" y="63"/>
                        </a:cubicBezTo>
                        <a:cubicBezTo>
                          <a:pt x="505" y="58"/>
                          <a:pt x="484" y="28"/>
                          <a:pt x="498" y="0"/>
                        </a:cubicBezTo>
                        <a:cubicBezTo>
                          <a:pt x="454" y="48"/>
                          <a:pt x="387" y="41"/>
                          <a:pt x="318" y="29"/>
                        </a:cubicBezTo>
                        <a:cubicBezTo>
                          <a:pt x="248" y="16"/>
                          <a:pt x="159" y="21"/>
                          <a:pt x="128" y="34"/>
                        </a:cubicBezTo>
                        <a:cubicBezTo>
                          <a:pt x="91" y="50"/>
                          <a:pt x="43" y="41"/>
                          <a:pt x="4" y="11"/>
                        </a:cubicBezTo>
                        <a:cubicBezTo>
                          <a:pt x="31" y="49"/>
                          <a:pt x="91" y="80"/>
                          <a:pt x="91" y="110"/>
                        </a:cubicBezTo>
                        <a:cubicBezTo>
                          <a:pt x="90" y="154"/>
                          <a:pt x="21" y="200"/>
                          <a:pt x="0" y="210"/>
                        </a:cubicBezTo>
                        <a:cubicBezTo>
                          <a:pt x="38" y="200"/>
                          <a:pt x="86" y="165"/>
                          <a:pt x="127" y="170"/>
                        </a:cubicBezTo>
                        <a:cubicBezTo>
                          <a:pt x="173" y="174"/>
                          <a:pt x="209" y="214"/>
                          <a:pt x="213" y="258"/>
                        </a:cubicBezTo>
                        <a:cubicBezTo>
                          <a:pt x="217" y="248"/>
                          <a:pt x="222" y="241"/>
                          <a:pt x="227" y="234"/>
                        </a:cubicBezTo>
                        <a:cubicBezTo>
                          <a:pt x="233" y="226"/>
                          <a:pt x="245" y="224"/>
                          <a:pt x="249" y="243"/>
                        </a:cubicBezTo>
                        <a:cubicBezTo>
                          <a:pt x="245" y="221"/>
                          <a:pt x="263" y="205"/>
                          <a:pt x="270" y="204"/>
                        </a:cubicBezTo>
                        <a:cubicBezTo>
                          <a:pt x="316" y="195"/>
                          <a:pt x="337" y="132"/>
                          <a:pt x="376" y="111"/>
                        </a:cubicBezTo>
                        <a:cubicBezTo>
                          <a:pt x="416" y="90"/>
                          <a:pt x="489" y="129"/>
                          <a:pt x="481" y="181"/>
                        </a:cubicBezTo>
                        <a:cubicBezTo>
                          <a:pt x="487" y="105"/>
                          <a:pt x="497" y="82"/>
                          <a:pt x="556" y="90"/>
                        </a:cubicBezTo>
                        <a:cubicBezTo>
                          <a:pt x="598" y="96"/>
                          <a:pt x="660" y="129"/>
                          <a:pt x="688" y="115"/>
                        </a:cubicBezTo>
                        <a:cubicBezTo>
                          <a:pt x="671" y="119"/>
                          <a:pt x="632" y="108"/>
                          <a:pt x="624" y="85"/>
                        </a:cubicBezTo>
                        <a:close/>
                      </a:path>
                    </a:pathLst>
                  </a:custGeom>
                  <a:noFill/>
                  <a:ln w="11113" cap="rnd">
                    <a:solidFill>
                      <a:srgbClr val="000000"/>
                    </a:solidFill>
                    <a:prstDash val="solid"/>
                    <a:round/>
                    <a:headEnd/>
                    <a:tailEnd/>
                  </a:ln>
                  <a:extLst>
                    <a:ext uri="{909E8E84-426E-40dd-AFC4-6F175D3DCCD1}">
                      <a14:hiddenFill xmlns:lc="http://schemas.openxmlformats.org/drawingml/2006/lockedCanvas" xmlns="" xmlns:a14="http://schemas.microsoft.com/office/drawing/2010/main" xmlns:wps="http://schemas.microsoft.com/office/word/2010/wordprocessingShape" xmlns:wne="http://schemas.microsoft.com/office/word/2006/wordml" xmlns:wpi="http://schemas.microsoft.com/office/word/2010/wordprocessingInk" xmlns:wpg="http://schemas.microsoft.com/office/word/2010/wordprocessingGroup" xmlns:w16se="http://schemas.microsoft.com/office/word/2015/wordml/symex" xmlns:w15="http://schemas.microsoft.com/office/word/2012/wordml" xmlns:w14="http://schemas.microsoft.com/office/word/2010/wordml" xmlns:w="http://schemas.openxmlformats.org/wordprocessingml/2006/main" xmlns:w10="urn:schemas-microsoft-com:office:word" xmlns:wp="http://schemas.openxmlformats.org/drawingml/2006/wordprocessingDrawing" xmlns:wp14="http://schemas.microsoft.com/office/word/2010/wordprocessingDrawing" xmlns:v="urn:schemas-microsoft-com:vml" xmlns:m="http://schemas.openxmlformats.org/officeDocument/2006/math" xmlns:o="urn:schemas-microsoft-com:office:office" xmlns:mc="http://schemas.openxmlformats.org/markup-compatibility/2006" xmlns:cx2="http://schemas.microsoft.com/office/drawing/2015/10/21/chartex" xmlns:cx1="http://schemas.microsoft.com/office/drawing/2015/9/8/chartex" xmlns:cx="http://schemas.microsoft.com/office/drawing/2014/chartex" xmlns:wpc="http://schemas.microsoft.com/office/word/2010/wordprocessingCanvas">
                        <a:solidFill>
                          <a:srgbClr val="FFFFFF"/>
                        </a:solidFill>
                      </a14:hiddenFill>
                    </a:ext>
                  </a:extLst>
                </p:spPr>
                <p:txBody>
                  <a:bodyPr/>
                  <a:lstStyle/>
                  <a:p>
                    <a:endParaRPr lang="en-US" dirty="0"/>
                  </a:p>
                </p:txBody>
              </p:sp>
              <p:sp>
                <p:nvSpPr>
                  <p:cNvPr id="141" name="Freeform 535">
                    <a:extLst>
                      <a:ext uri="{FF2B5EF4-FFF2-40B4-BE49-F238E27FC236}">
                        <a16:creationId xmlns:a16="http://schemas.microsoft.com/office/drawing/2014/main" id="{72EA476E-E00E-4C2B-8A00-E5B031A0CE46}"/>
                      </a:ext>
                    </a:extLst>
                  </p:cNvPr>
                  <p:cNvSpPr>
                    <a:spLocks/>
                  </p:cNvSpPr>
                  <p:nvPr/>
                </p:nvSpPr>
                <p:spPr bwMode="auto">
                  <a:xfrm>
                    <a:off x="508" y="240"/>
                    <a:ext cx="458" cy="243"/>
                  </a:xfrm>
                  <a:custGeom>
                    <a:avLst/>
                    <a:gdLst>
                      <a:gd name="T0" fmla="*/ 8 w 183"/>
                      <a:gd name="T1" fmla="*/ 107 h 91"/>
                      <a:gd name="T2" fmla="*/ 268 w 183"/>
                      <a:gd name="T3" fmla="*/ 208 h 91"/>
                      <a:gd name="T4" fmla="*/ 438 w 183"/>
                      <a:gd name="T5" fmla="*/ 59 h 91"/>
                      <a:gd name="T6" fmla="*/ 210 w 183"/>
                      <a:gd name="T7" fmla="*/ 24 h 91"/>
                      <a:gd name="T8" fmla="*/ 8 w 183"/>
                      <a:gd name="T9" fmla="*/ 107 h 9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83" h="91">
                        <a:moveTo>
                          <a:pt x="3" y="40"/>
                        </a:moveTo>
                        <a:cubicBezTo>
                          <a:pt x="0" y="78"/>
                          <a:pt x="41" y="91"/>
                          <a:pt x="107" y="78"/>
                        </a:cubicBezTo>
                        <a:cubicBezTo>
                          <a:pt x="173" y="66"/>
                          <a:pt x="183" y="45"/>
                          <a:pt x="175" y="22"/>
                        </a:cubicBezTo>
                        <a:cubicBezTo>
                          <a:pt x="167" y="0"/>
                          <a:pt x="135" y="19"/>
                          <a:pt x="84" y="9"/>
                        </a:cubicBezTo>
                        <a:cubicBezTo>
                          <a:pt x="49" y="3"/>
                          <a:pt x="7" y="3"/>
                          <a:pt x="3" y="40"/>
                        </a:cubicBezTo>
                        <a:close/>
                      </a:path>
                    </a:pathLst>
                  </a:custGeom>
                  <a:noFill/>
                  <a:ln w="11113" cap="rnd">
                    <a:solidFill>
                      <a:srgbClr val="000000"/>
                    </a:solidFill>
                    <a:prstDash val="solid"/>
                    <a:round/>
                    <a:headEnd/>
                    <a:tailEnd/>
                  </a:ln>
                  <a:extLst>
                    <a:ext uri="{909E8E84-426E-40dd-AFC4-6F175D3DCCD1}">
                      <a14:hiddenFill xmlns:lc="http://schemas.openxmlformats.org/drawingml/2006/lockedCanvas" xmlns="" xmlns:a14="http://schemas.microsoft.com/office/drawing/2010/main" xmlns:wps="http://schemas.microsoft.com/office/word/2010/wordprocessingShape" xmlns:wne="http://schemas.microsoft.com/office/word/2006/wordml" xmlns:wpi="http://schemas.microsoft.com/office/word/2010/wordprocessingInk" xmlns:wpg="http://schemas.microsoft.com/office/word/2010/wordprocessingGroup" xmlns:w16se="http://schemas.microsoft.com/office/word/2015/wordml/symex" xmlns:w15="http://schemas.microsoft.com/office/word/2012/wordml" xmlns:w14="http://schemas.microsoft.com/office/word/2010/wordml" xmlns:w="http://schemas.openxmlformats.org/wordprocessingml/2006/main" xmlns:w10="urn:schemas-microsoft-com:office:word" xmlns:wp="http://schemas.openxmlformats.org/drawingml/2006/wordprocessingDrawing" xmlns:wp14="http://schemas.microsoft.com/office/word/2010/wordprocessingDrawing" xmlns:v="urn:schemas-microsoft-com:vml" xmlns:m="http://schemas.openxmlformats.org/officeDocument/2006/math" xmlns:o="urn:schemas-microsoft-com:office:office" xmlns:mc="http://schemas.openxmlformats.org/markup-compatibility/2006" xmlns:cx2="http://schemas.microsoft.com/office/drawing/2015/10/21/chartex" xmlns:cx1="http://schemas.microsoft.com/office/drawing/2015/9/8/chartex" xmlns:cx="http://schemas.microsoft.com/office/drawing/2014/chartex" xmlns:wpc="http://schemas.microsoft.com/office/word/2010/wordprocessingCanvas">
                        <a:solidFill>
                          <a:srgbClr val="FFFFFF"/>
                        </a:solidFill>
                      </a14:hiddenFill>
                    </a:ext>
                  </a:extLst>
                </p:spPr>
                <p:txBody>
                  <a:bodyPr/>
                  <a:lstStyle/>
                  <a:p>
                    <a:endParaRPr lang="en-US"/>
                  </a:p>
                </p:txBody>
              </p:sp>
              <p:sp>
                <p:nvSpPr>
                  <p:cNvPr id="142" name="Freeform 536">
                    <a:extLst>
                      <a:ext uri="{FF2B5EF4-FFF2-40B4-BE49-F238E27FC236}">
                        <a16:creationId xmlns:a16="http://schemas.microsoft.com/office/drawing/2014/main" id="{9327CBAB-D177-4DD4-98FF-4D3A63B9156D}"/>
                      </a:ext>
                    </a:extLst>
                  </p:cNvPr>
                  <p:cNvSpPr>
                    <a:spLocks/>
                  </p:cNvSpPr>
                  <p:nvPr/>
                </p:nvSpPr>
                <p:spPr bwMode="auto">
                  <a:xfrm>
                    <a:off x="1403" y="0"/>
                    <a:ext cx="63" cy="91"/>
                  </a:xfrm>
                  <a:custGeom>
                    <a:avLst/>
                    <a:gdLst>
                      <a:gd name="T0" fmla="*/ 0 w 25"/>
                      <a:gd name="T1" fmla="*/ 91 h 34"/>
                      <a:gd name="T2" fmla="*/ 63 w 25"/>
                      <a:gd name="T3" fmla="*/ 0 h 34"/>
                      <a:gd name="T4" fmla="*/ 0 60000 65536"/>
                      <a:gd name="T5" fmla="*/ 0 60000 65536"/>
                    </a:gdLst>
                    <a:ahLst/>
                    <a:cxnLst>
                      <a:cxn ang="T4">
                        <a:pos x="T0" y="T1"/>
                      </a:cxn>
                      <a:cxn ang="T5">
                        <a:pos x="T2" y="T3"/>
                      </a:cxn>
                    </a:cxnLst>
                    <a:rect l="0" t="0" r="r" b="b"/>
                    <a:pathLst>
                      <a:path w="25" h="34">
                        <a:moveTo>
                          <a:pt x="0" y="34"/>
                        </a:moveTo>
                        <a:cubicBezTo>
                          <a:pt x="8" y="20"/>
                          <a:pt x="9" y="14"/>
                          <a:pt x="25" y="0"/>
                        </a:cubicBezTo>
                      </a:path>
                    </a:pathLst>
                  </a:custGeom>
                  <a:noFill/>
                  <a:ln w="11113" cap="rnd">
                    <a:solidFill>
                      <a:srgbClr val="000000"/>
                    </a:solidFill>
                    <a:prstDash val="solid"/>
                    <a:round/>
                    <a:headEnd/>
                    <a:tailEnd/>
                  </a:ln>
                  <a:extLst>
                    <a:ext uri="{909E8E84-426E-40dd-AFC4-6F175D3DCCD1}">
                      <a14:hiddenFill xmlns:lc="http://schemas.openxmlformats.org/drawingml/2006/lockedCanvas" xmlns="" xmlns:a14="http://schemas.microsoft.com/office/drawing/2010/main" xmlns:wps="http://schemas.microsoft.com/office/word/2010/wordprocessingShape" xmlns:wne="http://schemas.microsoft.com/office/word/2006/wordml" xmlns:wpi="http://schemas.microsoft.com/office/word/2010/wordprocessingInk" xmlns:wpg="http://schemas.microsoft.com/office/word/2010/wordprocessingGroup" xmlns:w16se="http://schemas.microsoft.com/office/word/2015/wordml/symex" xmlns:w15="http://schemas.microsoft.com/office/word/2012/wordml" xmlns:w14="http://schemas.microsoft.com/office/word/2010/wordml" xmlns:w="http://schemas.openxmlformats.org/wordprocessingml/2006/main" xmlns:w10="urn:schemas-microsoft-com:office:word" xmlns:wp="http://schemas.openxmlformats.org/drawingml/2006/wordprocessingDrawing" xmlns:wp14="http://schemas.microsoft.com/office/word/2010/wordprocessingDrawing" xmlns:v="urn:schemas-microsoft-com:vml" xmlns:m="http://schemas.openxmlformats.org/officeDocument/2006/math" xmlns:o="urn:schemas-microsoft-com:office:office" xmlns:mc="http://schemas.openxmlformats.org/markup-compatibility/2006" xmlns:cx2="http://schemas.microsoft.com/office/drawing/2015/10/21/chartex" xmlns:cx1="http://schemas.microsoft.com/office/drawing/2015/9/8/chartex" xmlns:cx="http://schemas.microsoft.com/office/drawing/2014/chartex" xmlns:wpc="http://schemas.microsoft.com/office/word/2010/wordprocessingCanvas">
                        <a:solidFill>
                          <a:srgbClr val="FFFFFF"/>
                        </a:solidFill>
                      </a14:hiddenFill>
                    </a:ext>
                  </a:extLst>
                </p:spPr>
                <p:txBody>
                  <a:bodyPr/>
                  <a:lstStyle/>
                  <a:p>
                    <a:endParaRPr lang="en-US"/>
                  </a:p>
                </p:txBody>
              </p:sp>
              <p:sp>
                <p:nvSpPr>
                  <p:cNvPr id="143" name="Freeform 537">
                    <a:extLst>
                      <a:ext uri="{FF2B5EF4-FFF2-40B4-BE49-F238E27FC236}">
                        <a16:creationId xmlns:a16="http://schemas.microsoft.com/office/drawing/2014/main" id="{50C9D781-A86C-48D8-B968-99E1AB19366D}"/>
                      </a:ext>
                    </a:extLst>
                  </p:cNvPr>
                  <p:cNvSpPr>
                    <a:spLocks/>
                  </p:cNvSpPr>
                  <p:nvPr/>
                </p:nvSpPr>
                <p:spPr bwMode="auto">
                  <a:xfrm>
                    <a:off x="1854" y="51"/>
                    <a:ext cx="50" cy="82"/>
                  </a:xfrm>
                  <a:custGeom>
                    <a:avLst/>
                    <a:gdLst>
                      <a:gd name="T0" fmla="*/ 50 w 20"/>
                      <a:gd name="T1" fmla="*/ 0 h 31"/>
                      <a:gd name="T2" fmla="*/ 0 w 20"/>
                      <a:gd name="T3" fmla="*/ 82 h 31"/>
                      <a:gd name="T4" fmla="*/ 0 60000 65536"/>
                      <a:gd name="T5" fmla="*/ 0 60000 65536"/>
                    </a:gdLst>
                    <a:ahLst/>
                    <a:cxnLst>
                      <a:cxn ang="T4">
                        <a:pos x="T0" y="T1"/>
                      </a:cxn>
                      <a:cxn ang="T5">
                        <a:pos x="T2" y="T3"/>
                      </a:cxn>
                    </a:cxnLst>
                    <a:rect l="0" t="0" r="r" b="b"/>
                    <a:pathLst>
                      <a:path w="20" h="31">
                        <a:moveTo>
                          <a:pt x="20" y="0"/>
                        </a:moveTo>
                        <a:cubicBezTo>
                          <a:pt x="17" y="10"/>
                          <a:pt x="10" y="20"/>
                          <a:pt x="0" y="31"/>
                        </a:cubicBezTo>
                      </a:path>
                    </a:pathLst>
                  </a:custGeom>
                  <a:noFill/>
                  <a:ln w="11113" cap="rnd">
                    <a:solidFill>
                      <a:srgbClr val="000000"/>
                    </a:solidFill>
                    <a:prstDash val="solid"/>
                    <a:round/>
                    <a:headEnd/>
                    <a:tailEnd/>
                  </a:ln>
                  <a:extLst>
                    <a:ext uri="{909E8E84-426E-40dd-AFC4-6F175D3DCCD1}">
                      <a14:hiddenFill xmlns:lc="http://schemas.openxmlformats.org/drawingml/2006/lockedCanvas" xmlns="" xmlns:a14="http://schemas.microsoft.com/office/drawing/2010/main" xmlns:wps="http://schemas.microsoft.com/office/word/2010/wordprocessingShape" xmlns:wne="http://schemas.microsoft.com/office/word/2006/wordml" xmlns:wpi="http://schemas.microsoft.com/office/word/2010/wordprocessingInk" xmlns:wpg="http://schemas.microsoft.com/office/word/2010/wordprocessingGroup" xmlns:w16se="http://schemas.microsoft.com/office/word/2015/wordml/symex" xmlns:w15="http://schemas.microsoft.com/office/word/2012/wordml" xmlns:w14="http://schemas.microsoft.com/office/word/2010/wordml" xmlns:w="http://schemas.openxmlformats.org/wordprocessingml/2006/main" xmlns:w10="urn:schemas-microsoft-com:office:word" xmlns:wp="http://schemas.openxmlformats.org/drawingml/2006/wordprocessingDrawing" xmlns:wp14="http://schemas.microsoft.com/office/word/2010/wordprocessingDrawing" xmlns:v="urn:schemas-microsoft-com:vml" xmlns:m="http://schemas.openxmlformats.org/officeDocument/2006/math" xmlns:o="urn:schemas-microsoft-com:office:office" xmlns:mc="http://schemas.openxmlformats.org/markup-compatibility/2006" xmlns:cx2="http://schemas.microsoft.com/office/drawing/2015/10/21/chartex" xmlns:cx1="http://schemas.microsoft.com/office/drawing/2015/9/8/chartex" xmlns:cx="http://schemas.microsoft.com/office/drawing/2014/chartex" xmlns:wpc="http://schemas.microsoft.com/office/word/2010/wordprocessingCanvas">
                        <a:solidFill>
                          <a:srgbClr val="FFFFFF"/>
                        </a:solidFill>
                      </a14:hiddenFill>
                    </a:ext>
                  </a:extLst>
                </p:spPr>
                <p:txBody>
                  <a:bodyPr/>
                  <a:lstStyle/>
                  <a:p>
                    <a:endParaRPr lang="en-US"/>
                  </a:p>
                </p:txBody>
              </p:sp>
              <p:sp>
                <p:nvSpPr>
                  <p:cNvPr id="144" name="Freeform 538">
                    <a:extLst>
                      <a:ext uri="{FF2B5EF4-FFF2-40B4-BE49-F238E27FC236}">
                        <a16:creationId xmlns:a16="http://schemas.microsoft.com/office/drawing/2014/main" id="{6D43E2AE-EBF8-49A1-903F-0FEAB5EEA5E7}"/>
                      </a:ext>
                    </a:extLst>
                  </p:cNvPr>
                  <p:cNvSpPr>
                    <a:spLocks/>
                  </p:cNvSpPr>
                  <p:nvPr/>
                </p:nvSpPr>
                <p:spPr bwMode="auto">
                  <a:xfrm>
                    <a:off x="1871" y="344"/>
                    <a:ext cx="183" cy="45"/>
                  </a:xfrm>
                  <a:custGeom>
                    <a:avLst/>
                    <a:gdLst>
                      <a:gd name="T0" fmla="*/ 0 w 73"/>
                      <a:gd name="T1" fmla="*/ 45 h 17"/>
                      <a:gd name="T2" fmla="*/ 183 w 73"/>
                      <a:gd name="T3" fmla="*/ 37 h 17"/>
                      <a:gd name="T4" fmla="*/ 0 60000 65536"/>
                      <a:gd name="T5" fmla="*/ 0 60000 65536"/>
                    </a:gdLst>
                    <a:ahLst/>
                    <a:cxnLst>
                      <a:cxn ang="T4">
                        <a:pos x="T0" y="T1"/>
                      </a:cxn>
                      <a:cxn ang="T5">
                        <a:pos x="T2" y="T3"/>
                      </a:cxn>
                    </a:cxnLst>
                    <a:rect l="0" t="0" r="r" b="b"/>
                    <a:pathLst>
                      <a:path w="73" h="17">
                        <a:moveTo>
                          <a:pt x="0" y="17"/>
                        </a:moveTo>
                        <a:cubicBezTo>
                          <a:pt x="19" y="13"/>
                          <a:pt x="58" y="0"/>
                          <a:pt x="73" y="14"/>
                        </a:cubicBezTo>
                      </a:path>
                    </a:pathLst>
                  </a:custGeom>
                  <a:noFill/>
                  <a:ln w="11113" cap="rnd">
                    <a:solidFill>
                      <a:srgbClr val="000000"/>
                    </a:solidFill>
                    <a:prstDash val="solid"/>
                    <a:round/>
                    <a:headEnd/>
                    <a:tailEnd/>
                  </a:ln>
                  <a:extLst>
                    <a:ext uri="{909E8E84-426E-40dd-AFC4-6F175D3DCCD1}">
                      <a14:hiddenFill xmlns:lc="http://schemas.openxmlformats.org/drawingml/2006/lockedCanvas" xmlns="" xmlns:a14="http://schemas.microsoft.com/office/drawing/2010/main" xmlns:wps="http://schemas.microsoft.com/office/word/2010/wordprocessingShape" xmlns:wne="http://schemas.microsoft.com/office/word/2006/wordml" xmlns:wpi="http://schemas.microsoft.com/office/word/2010/wordprocessingInk" xmlns:wpg="http://schemas.microsoft.com/office/word/2010/wordprocessingGroup" xmlns:w16se="http://schemas.microsoft.com/office/word/2015/wordml/symex" xmlns:w15="http://schemas.microsoft.com/office/word/2012/wordml" xmlns:w14="http://schemas.microsoft.com/office/word/2010/wordml" xmlns:w="http://schemas.openxmlformats.org/wordprocessingml/2006/main" xmlns:w10="urn:schemas-microsoft-com:office:word" xmlns:wp="http://schemas.openxmlformats.org/drawingml/2006/wordprocessingDrawing" xmlns:wp14="http://schemas.microsoft.com/office/word/2010/wordprocessingDrawing" xmlns:v="urn:schemas-microsoft-com:vml" xmlns:m="http://schemas.openxmlformats.org/officeDocument/2006/math" xmlns:o="urn:schemas-microsoft-com:office:office" xmlns:mc="http://schemas.openxmlformats.org/markup-compatibility/2006" xmlns:cx2="http://schemas.microsoft.com/office/drawing/2015/10/21/chartex" xmlns:cx1="http://schemas.microsoft.com/office/drawing/2015/9/8/chartex" xmlns:cx="http://schemas.microsoft.com/office/drawing/2014/chartex" xmlns:wpc="http://schemas.microsoft.com/office/word/2010/wordprocessingCanvas">
                        <a:solidFill>
                          <a:srgbClr val="FFFFFF"/>
                        </a:solidFill>
                      </a14:hiddenFill>
                    </a:ext>
                  </a:extLst>
                </p:spPr>
                <p:txBody>
                  <a:bodyPr/>
                  <a:lstStyle/>
                  <a:p>
                    <a:endParaRPr lang="en-US"/>
                  </a:p>
                </p:txBody>
              </p:sp>
              <p:sp>
                <p:nvSpPr>
                  <p:cNvPr id="145" name="Freeform 539">
                    <a:extLst>
                      <a:ext uri="{FF2B5EF4-FFF2-40B4-BE49-F238E27FC236}">
                        <a16:creationId xmlns:a16="http://schemas.microsoft.com/office/drawing/2014/main" id="{BC251692-DBE5-466E-947A-927FA02EE7CF}"/>
                      </a:ext>
                    </a:extLst>
                  </p:cNvPr>
                  <p:cNvSpPr>
                    <a:spLocks/>
                  </p:cNvSpPr>
                  <p:nvPr/>
                </p:nvSpPr>
                <p:spPr bwMode="auto">
                  <a:xfrm>
                    <a:off x="1336" y="541"/>
                    <a:ext cx="30" cy="163"/>
                  </a:xfrm>
                  <a:custGeom>
                    <a:avLst/>
                    <a:gdLst>
                      <a:gd name="T0" fmla="*/ 30 w 12"/>
                      <a:gd name="T1" fmla="*/ 0 h 61"/>
                      <a:gd name="T2" fmla="*/ 0 w 12"/>
                      <a:gd name="T3" fmla="*/ 163 h 61"/>
                      <a:gd name="T4" fmla="*/ 0 60000 65536"/>
                      <a:gd name="T5" fmla="*/ 0 60000 65536"/>
                    </a:gdLst>
                    <a:ahLst/>
                    <a:cxnLst>
                      <a:cxn ang="T4">
                        <a:pos x="T0" y="T1"/>
                      </a:cxn>
                      <a:cxn ang="T5">
                        <a:pos x="T2" y="T3"/>
                      </a:cxn>
                    </a:cxnLst>
                    <a:rect l="0" t="0" r="r" b="b"/>
                    <a:pathLst>
                      <a:path w="12" h="61">
                        <a:moveTo>
                          <a:pt x="12" y="0"/>
                        </a:moveTo>
                        <a:cubicBezTo>
                          <a:pt x="11" y="27"/>
                          <a:pt x="1" y="29"/>
                          <a:pt x="0" y="61"/>
                        </a:cubicBezTo>
                      </a:path>
                    </a:pathLst>
                  </a:custGeom>
                  <a:noFill/>
                  <a:ln w="11113" cap="rnd">
                    <a:solidFill>
                      <a:srgbClr val="000000"/>
                    </a:solidFill>
                    <a:prstDash val="solid"/>
                    <a:round/>
                    <a:headEnd/>
                    <a:tailEnd/>
                  </a:ln>
                  <a:extLst>
                    <a:ext uri="{909E8E84-426E-40dd-AFC4-6F175D3DCCD1}">
                      <a14:hiddenFill xmlns:lc="http://schemas.openxmlformats.org/drawingml/2006/lockedCanvas" xmlns="" xmlns:a14="http://schemas.microsoft.com/office/drawing/2010/main" xmlns:wps="http://schemas.microsoft.com/office/word/2010/wordprocessingShape" xmlns:wne="http://schemas.microsoft.com/office/word/2006/wordml" xmlns:wpi="http://schemas.microsoft.com/office/word/2010/wordprocessingInk" xmlns:wpg="http://schemas.microsoft.com/office/word/2010/wordprocessingGroup" xmlns:w16se="http://schemas.microsoft.com/office/word/2015/wordml/symex" xmlns:w15="http://schemas.microsoft.com/office/word/2012/wordml" xmlns:w14="http://schemas.microsoft.com/office/word/2010/wordml" xmlns:w="http://schemas.openxmlformats.org/wordprocessingml/2006/main" xmlns:w10="urn:schemas-microsoft-com:office:word" xmlns:wp="http://schemas.openxmlformats.org/drawingml/2006/wordprocessingDrawing" xmlns:wp14="http://schemas.microsoft.com/office/word/2010/wordprocessingDrawing" xmlns:v="urn:schemas-microsoft-com:vml" xmlns:m="http://schemas.openxmlformats.org/officeDocument/2006/math" xmlns:o="urn:schemas-microsoft-com:office:office" xmlns:mc="http://schemas.openxmlformats.org/markup-compatibility/2006" xmlns:cx2="http://schemas.microsoft.com/office/drawing/2015/10/21/chartex" xmlns:cx1="http://schemas.microsoft.com/office/drawing/2015/9/8/chartex" xmlns:cx="http://schemas.microsoft.com/office/drawing/2014/chartex" xmlns:wpc="http://schemas.microsoft.com/office/word/2010/wordprocessingCanvas">
                        <a:solidFill>
                          <a:srgbClr val="FFFFFF"/>
                        </a:solidFill>
                      </a14:hiddenFill>
                    </a:ext>
                  </a:extLst>
                </p:spPr>
                <p:txBody>
                  <a:bodyPr/>
                  <a:lstStyle/>
                  <a:p>
                    <a:endParaRPr lang="en-US"/>
                  </a:p>
                </p:txBody>
              </p:sp>
              <p:sp>
                <p:nvSpPr>
                  <p:cNvPr id="146" name="Freeform 540">
                    <a:extLst>
                      <a:ext uri="{FF2B5EF4-FFF2-40B4-BE49-F238E27FC236}">
                        <a16:creationId xmlns:a16="http://schemas.microsoft.com/office/drawing/2014/main" id="{0628B90D-03FE-48DE-A8FB-A95FB32A2A44}"/>
                      </a:ext>
                    </a:extLst>
                  </p:cNvPr>
                  <p:cNvSpPr>
                    <a:spLocks/>
                  </p:cNvSpPr>
                  <p:nvPr/>
                </p:nvSpPr>
                <p:spPr bwMode="auto">
                  <a:xfrm>
                    <a:off x="0" y="632"/>
                    <a:ext cx="178" cy="80"/>
                  </a:xfrm>
                  <a:custGeom>
                    <a:avLst/>
                    <a:gdLst>
                      <a:gd name="T0" fmla="*/ 0 w 71"/>
                      <a:gd name="T1" fmla="*/ 80 h 30"/>
                      <a:gd name="T2" fmla="*/ 178 w 71"/>
                      <a:gd name="T3" fmla="*/ 0 h 30"/>
                      <a:gd name="T4" fmla="*/ 0 60000 65536"/>
                      <a:gd name="T5" fmla="*/ 0 60000 65536"/>
                    </a:gdLst>
                    <a:ahLst/>
                    <a:cxnLst>
                      <a:cxn ang="T4">
                        <a:pos x="T0" y="T1"/>
                      </a:cxn>
                      <a:cxn ang="T5">
                        <a:pos x="T2" y="T3"/>
                      </a:cxn>
                    </a:cxnLst>
                    <a:rect l="0" t="0" r="r" b="b"/>
                    <a:pathLst>
                      <a:path w="71" h="30">
                        <a:moveTo>
                          <a:pt x="0" y="30"/>
                        </a:moveTo>
                        <a:cubicBezTo>
                          <a:pt x="31" y="29"/>
                          <a:pt x="35" y="13"/>
                          <a:pt x="71" y="0"/>
                        </a:cubicBezTo>
                      </a:path>
                    </a:pathLst>
                  </a:custGeom>
                  <a:noFill/>
                  <a:ln w="11113" cap="rnd">
                    <a:solidFill>
                      <a:srgbClr val="000000"/>
                    </a:solidFill>
                    <a:prstDash val="solid"/>
                    <a:round/>
                    <a:headEnd/>
                    <a:tailEnd/>
                  </a:ln>
                  <a:extLst>
                    <a:ext uri="{909E8E84-426E-40dd-AFC4-6F175D3DCCD1}">
                      <a14:hiddenFill xmlns:lc="http://schemas.openxmlformats.org/drawingml/2006/lockedCanvas" xmlns="" xmlns:a14="http://schemas.microsoft.com/office/drawing/2010/main" xmlns:wps="http://schemas.microsoft.com/office/word/2010/wordprocessingShape" xmlns:wne="http://schemas.microsoft.com/office/word/2006/wordml" xmlns:wpi="http://schemas.microsoft.com/office/word/2010/wordprocessingInk" xmlns:wpg="http://schemas.microsoft.com/office/word/2010/wordprocessingGroup" xmlns:w16se="http://schemas.microsoft.com/office/word/2015/wordml/symex" xmlns:w15="http://schemas.microsoft.com/office/word/2012/wordml" xmlns:w14="http://schemas.microsoft.com/office/word/2010/wordml" xmlns:w="http://schemas.openxmlformats.org/wordprocessingml/2006/main" xmlns:w10="urn:schemas-microsoft-com:office:word" xmlns:wp="http://schemas.openxmlformats.org/drawingml/2006/wordprocessingDrawing" xmlns:wp14="http://schemas.microsoft.com/office/word/2010/wordprocessingDrawing" xmlns:v="urn:schemas-microsoft-com:vml" xmlns:m="http://schemas.openxmlformats.org/officeDocument/2006/math" xmlns:o="urn:schemas-microsoft-com:office:office" xmlns:mc="http://schemas.openxmlformats.org/markup-compatibility/2006" xmlns:cx2="http://schemas.microsoft.com/office/drawing/2015/10/21/chartex" xmlns:cx1="http://schemas.microsoft.com/office/drawing/2015/9/8/chartex" xmlns:cx="http://schemas.microsoft.com/office/drawing/2014/chartex" xmlns:wpc="http://schemas.microsoft.com/office/word/2010/wordprocessingCanvas">
                        <a:solidFill>
                          <a:srgbClr val="FFFFFF"/>
                        </a:solidFill>
                      </a14:hiddenFill>
                    </a:ext>
                  </a:extLst>
                </p:spPr>
                <p:txBody>
                  <a:bodyPr/>
                  <a:lstStyle/>
                  <a:p>
                    <a:endParaRPr lang="en-US"/>
                  </a:p>
                </p:txBody>
              </p:sp>
              <p:sp>
                <p:nvSpPr>
                  <p:cNvPr id="147" name="Oval 146">
                    <a:extLst>
                      <a:ext uri="{FF2B5EF4-FFF2-40B4-BE49-F238E27FC236}">
                        <a16:creationId xmlns:a16="http://schemas.microsoft.com/office/drawing/2014/main" id="{1750B099-8B63-4781-8CE2-252C08459A41}"/>
                      </a:ext>
                    </a:extLst>
                  </p:cNvPr>
                  <p:cNvSpPr>
                    <a:spLocks noChangeArrowheads="1"/>
                  </p:cNvSpPr>
                  <p:nvPr/>
                </p:nvSpPr>
                <p:spPr bwMode="auto">
                  <a:xfrm>
                    <a:off x="523" y="259"/>
                    <a:ext cx="35" cy="40"/>
                  </a:xfrm>
                  <a:prstGeom prst="ellipse">
                    <a:avLst/>
                  </a:prstGeom>
                  <a:solidFill>
                    <a:srgbClr val="FFFFFF"/>
                  </a:solidFill>
                  <a:ln>
                    <a:noFill/>
                  </a:ln>
                  <a:extLst>
                    <a:ext uri="{91240B29-F687-4f45-9708-019B960494DF}">
                      <a14:hiddenLine xmlns:lc="http://schemas.openxmlformats.org/drawingml/2006/lockedCanvas" xmlns="" xmlns:a14="http://schemas.microsoft.com/office/drawing/2010/main" xmlns:wps="http://schemas.microsoft.com/office/word/2010/wordprocessingShape" xmlns:wne="http://schemas.microsoft.com/office/word/2006/wordml" xmlns:wpi="http://schemas.microsoft.com/office/word/2010/wordprocessingInk" xmlns:wpg="http://schemas.microsoft.com/office/word/2010/wordprocessingGroup" xmlns:w16se="http://schemas.microsoft.com/office/word/2015/wordml/symex" xmlns:w15="http://schemas.microsoft.com/office/word/2012/wordml" xmlns:w14="http://schemas.microsoft.com/office/word/2010/wordml" xmlns:w="http://schemas.openxmlformats.org/wordprocessingml/2006/main" xmlns:w10="urn:schemas-microsoft-com:office:word" xmlns:wp="http://schemas.openxmlformats.org/drawingml/2006/wordprocessingDrawing" xmlns:wp14="http://schemas.microsoft.com/office/word/2010/wordprocessingDrawing" xmlns:v="urn:schemas-microsoft-com:vml" xmlns:m="http://schemas.openxmlformats.org/officeDocument/2006/math" xmlns:o="urn:schemas-microsoft-com:office:office" xmlns:mc="http://schemas.openxmlformats.org/markup-compatibility/2006" xmlns:cx2="http://schemas.microsoft.com/office/drawing/2015/10/21/chartex" xmlns:cx1="http://schemas.microsoft.com/office/drawing/2015/9/8/chartex" xmlns:cx="http://schemas.microsoft.com/office/drawing/2014/chartex" xmlns:wpc="http://schemas.microsoft.com/office/word/2010/wordprocessingCanvas" w="9525">
                        <a:solidFill>
                          <a:srgbClr val="000000"/>
                        </a:solidFill>
                        <a:round/>
                        <a:headEnd/>
                        <a:tailEnd/>
                      </a14:hiddenLine>
                    </a:ext>
                  </a:extLst>
                </p:spPr>
                <p:txBody>
                  <a:bodyPr/>
                  <a:lstStyle/>
                  <a:p>
                    <a:endParaRPr lang="en-US"/>
                  </a:p>
                </p:txBody>
              </p:sp>
              <p:sp>
                <p:nvSpPr>
                  <p:cNvPr id="148" name="Oval 147">
                    <a:extLst>
                      <a:ext uri="{FF2B5EF4-FFF2-40B4-BE49-F238E27FC236}">
                        <a16:creationId xmlns:a16="http://schemas.microsoft.com/office/drawing/2014/main" id="{6A401BF7-0480-426B-881C-1DB4547ECDE1}"/>
                      </a:ext>
                    </a:extLst>
                  </p:cNvPr>
                  <p:cNvSpPr>
                    <a:spLocks noChangeArrowheads="1"/>
                  </p:cNvSpPr>
                  <p:nvPr/>
                </p:nvSpPr>
                <p:spPr bwMode="auto">
                  <a:xfrm>
                    <a:off x="566" y="253"/>
                    <a:ext cx="22" cy="22"/>
                  </a:xfrm>
                  <a:prstGeom prst="ellipse">
                    <a:avLst/>
                  </a:prstGeom>
                  <a:solidFill>
                    <a:srgbClr val="FFFFFF"/>
                  </a:solidFill>
                  <a:ln>
                    <a:noFill/>
                  </a:ln>
                  <a:extLst>
                    <a:ext uri="{91240B29-F687-4f45-9708-019B960494DF}">
                      <a14:hiddenLine xmlns:lc="http://schemas.openxmlformats.org/drawingml/2006/lockedCanvas" xmlns="" xmlns:a14="http://schemas.microsoft.com/office/drawing/2010/main" xmlns:wps="http://schemas.microsoft.com/office/word/2010/wordprocessingShape" xmlns:wne="http://schemas.microsoft.com/office/word/2006/wordml" xmlns:wpi="http://schemas.microsoft.com/office/word/2010/wordprocessingInk" xmlns:wpg="http://schemas.microsoft.com/office/word/2010/wordprocessingGroup" xmlns:w16se="http://schemas.microsoft.com/office/word/2015/wordml/symex" xmlns:w15="http://schemas.microsoft.com/office/word/2012/wordml" xmlns:w14="http://schemas.microsoft.com/office/word/2010/wordml" xmlns:w="http://schemas.openxmlformats.org/wordprocessingml/2006/main" xmlns:w10="urn:schemas-microsoft-com:office:word" xmlns:wp="http://schemas.openxmlformats.org/drawingml/2006/wordprocessingDrawing" xmlns:wp14="http://schemas.microsoft.com/office/word/2010/wordprocessingDrawing" xmlns:v="urn:schemas-microsoft-com:vml" xmlns:m="http://schemas.openxmlformats.org/officeDocument/2006/math" xmlns:o="urn:schemas-microsoft-com:office:office" xmlns:mc="http://schemas.openxmlformats.org/markup-compatibility/2006" xmlns:cx2="http://schemas.microsoft.com/office/drawing/2015/10/21/chartex" xmlns:cx1="http://schemas.microsoft.com/office/drawing/2015/9/8/chartex" xmlns:cx="http://schemas.microsoft.com/office/drawing/2014/chartex" xmlns:wpc="http://schemas.microsoft.com/office/word/2010/wordprocessingCanvas" w="9525">
                        <a:solidFill>
                          <a:srgbClr val="000000"/>
                        </a:solidFill>
                        <a:round/>
                        <a:headEnd/>
                        <a:tailEnd/>
                      </a14:hiddenLine>
                    </a:ext>
                  </a:extLst>
                </p:spPr>
                <p:txBody>
                  <a:bodyPr/>
                  <a:lstStyle/>
                  <a:p>
                    <a:endParaRPr lang="en-US"/>
                  </a:p>
                </p:txBody>
              </p:sp>
              <p:sp>
                <p:nvSpPr>
                  <p:cNvPr id="149" name="Oval 148">
                    <a:extLst>
                      <a:ext uri="{FF2B5EF4-FFF2-40B4-BE49-F238E27FC236}">
                        <a16:creationId xmlns:a16="http://schemas.microsoft.com/office/drawing/2014/main" id="{9238A3DB-084E-4EB8-8688-4F7289D269F8}"/>
                      </a:ext>
                    </a:extLst>
                  </p:cNvPr>
                  <p:cNvSpPr>
                    <a:spLocks noChangeArrowheads="1"/>
                  </p:cNvSpPr>
                  <p:nvPr/>
                </p:nvSpPr>
                <p:spPr bwMode="auto">
                  <a:xfrm>
                    <a:off x="511" y="301"/>
                    <a:ext cx="22" cy="24"/>
                  </a:xfrm>
                  <a:prstGeom prst="ellipse">
                    <a:avLst/>
                  </a:prstGeom>
                  <a:solidFill>
                    <a:srgbClr val="FFFFFF"/>
                  </a:solidFill>
                  <a:ln>
                    <a:noFill/>
                  </a:ln>
                  <a:extLst>
                    <a:ext uri="{91240B29-F687-4f45-9708-019B960494DF}">
                      <a14:hiddenLine xmlns:lc="http://schemas.openxmlformats.org/drawingml/2006/lockedCanvas" xmlns="" xmlns:a14="http://schemas.microsoft.com/office/drawing/2010/main" xmlns:wps="http://schemas.microsoft.com/office/word/2010/wordprocessingShape" xmlns:wne="http://schemas.microsoft.com/office/word/2006/wordml" xmlns:wpi="http://schemas.microsoft.com/office/word/2010/wordprocessingInk" xmlns:wpg="http://schemas.microsoft.com/office/word/2010/wordprocessingGroup" xmlns:w16se="http://schemas.microsoft.com/office/word/2015/wordml/symex" xmlns:w15="http://schemas.microsoft.com/office/word/2012/wordml" xmlns:w14="http://schemas.microsoft.com/office/word/2010/wordml" xmlns:w="http://schemas.openxmlformats.org/wordprocessingml/2006/main" xmlns:w10="urn:schemas-microsoft-com:office:word" xmlns:wp="http://schemas.openxmlformats.org/drawingml/2006/wordprocessingDrawing" xmlns:wp14="http://schemas.microsoft.com/office/word/2010/wordprocessingDrawing" xmlns:v="urn:schemas-microsoft-com:vml" xmlns:m="http://schemas.openxmlformats.org/officeDocument/2006/math" xmlns:o="urn:schemas-microsoft-com:office:office" xmlns:mc="http://schemas.openxmlformats.org/markup-compatibility/2006" xmlns:cx2="http://schemas.microsoft.com/office/drawing/2015/10/21/chartex" xmlns:cx1="http://schemas.microsoft.com/office/drawing/2015/9/8/chartex" xmlns:cx="http://schemas.microsoft.com/office/drawing/2014/chartex" xmlns:wpc="http://schemas.microsoft.com/office/word/2010/wordprocessingCanvas" w="9525">
                        <a:solidFill>
                          <a:srgbClr val="000000"/>
                        </a:solidFill>
                        <a:round/>
                        <a:headEnd/>
                        <a:tailEnd/>
                      </a14:hiddenLine>
                    </a:ext>
                  </a:extLst>
                </p:spPr>
                <p:txBody>
                  <a:bodyPr/>
                  <a:lstStyle/>
                  <a:p>
                    <a:endParaRPr lang="en-US"/>
                  </a:p>
                </p:txBody>
              </p:sp>
            </p:grpSp>
            <p:grpSp>
              <p:nvGrpSpPr>
                <p:cNvPr id="175" name="Group 174">
                  <a:extLst>
                    <a:ext uri="{FF2B5EF4-FFF2-40B4-BE49-F238E27FC236}">
                      <a16:creationId xmlns:a16="http://schemas.microsoft.com/office/drawing/2014/main" id="{8D7313C3-20E3-4656-BFD4-64F274DB1D18}"/>
                    </a:ext>
                  </a:extLst>
                </p:cNvPr>
                <p:cNvGrpSpPr/>
                <p:nvPr/>
              </p:nvGrpSpPr>
              <p:grpSpPr bwMode="auto">
                <a:xfrm>
                  <a:off x="18515275" y="7582986"/>
                  <a:ext cx="1205747" cy="729683"/>
                  <a:chOff x="0" y="0"/>
                  <a:chExt cx="2054" cy="768"/>
                </a:xfrm>
              </p:grpSpPr>
              <p:sp>
                <p:nvSpPr>
                  <p:cNvPr id="176" name="Freeform 521">
                    <a:extLst>
                      <a:ext uri="{FF2B5EF4-FFF2-40B4-BE49-F238E27FC236}">
                        <a16:creationId xmlns:a16="http://schemas.microsoft.com/office/drawing/2014/main" id="{846E917C-08DB-4B94-927D-CB3E47BE0233}"/>
                      </a:ext>
                    </a:extLst>
                  </p:cNvPr>
                  <p:cNvSpPr>
                    <a:spLocks/>
                  </p:cNvSpPr>
                  <p:nvPr/>
                </p:nvSpPr>
                <p:spPr bwMode="auto">
                  <a:xfrm>
                    <a:off x="163" y="80"/>
                    <a:ext cx="1721" cy="688"/>
                  </a:xfrm>
                  <a:custGeom>
                    <a:avLst/>
                    <a:gdLst>
                      <a:gd name="T0" fmla="*/ 1561 w 688"/>
                      <a:gd name="T1" fmla="*/ 227 h 258"/>
                      <a:gd name="T2" fmla="*/ 1698 w 688"/>
                      <a:gd name="T3" fmla="*/ 45 h 258"/>
                      <a:gd name="T4" fmla="*/ 1336 w 688"/>
                      <a:gd name="T5" fmla="*/ 168 h 258"/>
                      <a:gd name="T6" fmla="*/ 1246 w 688"/>
                      <a:gd name="T7" fmla="*/ 0 h 258"/>
                      <a:gd name="T8" fmla="*/ 795 w 688"/>
                      <a:gd name="T9" fmla="*/ 77 h 258"/>
                      <a:gd name="T10" fmla="*/ 320 w 688"/>
                      <a:gd name="T11" fmla="*/ 91 h 258"/>
                      <a:gd name="T12" fmla="*/ 10 w 688"/>
                      <a:gd name="T13" fmla="*/ 29 h 258"/>
                      <a:gd name="T14" fmla="*/ 228 w 688"/>
                      <a:gd name="T15" fmla="*/ 293 h 258"/>
                      <a:gd name="T16" fmla="*/ 0 w 688"/>
                      <a:gd name="T17" fmla="*/ 560 h 258"/>
                      <a:gd name="T18" fmla="*/ 318 w 688"/>
                      <a:gd name="T19" fmla="*/ 453 h 258"/>
                      <a:gd name="T20" fmla="*/ 533 w 688"/>
                      <a:gd name="T21" fmla="*/ 688 h 258"/>
                      <a:gd name="T22" fmla="*/ 568 w 688"/>
                      <a:gd name="T23" fmla="*/ 624 h 258"/>
                      <a:gd name="T24" fmla="*/ 623 w 688"/>
                      <a:gd name="T25" fmla="*/ 648 h 258"/>
                      <a:gd name="T26" fmla="*/ 675 w 688"/>
                      <a:gd name="T27" fmla="*/ 544 h 258"/>
                      <a:gd name="T28" fmla="*/ 941 w 688"/>
                      <a:gd name="T29" fmla="*/ 296 h 258"/>
                      <a:gd name="T30" fmla="*/ 1203 w 688"/>
                      <a:gd name="T31" fmla="*/ 483 h 258"/>
                      <a:gd name="T32" fmla="*/ 1391 w 688"/>
                      <a:gd name="T33" fmla="*/ 240 h 258"/>
                      <a:gd name="T34" fmla="*/ 1721 w 688"/>
                      <a:gd name="T35" fmla="*/ 307 h 258"/>
                      <a:gd name="T36" fmla="*/ 1561 w 688"/>
                      <a:gd name="T37" fmla="*/ 227 h 25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688" h="258">
                        <a:moveTo>
                          <a:pt x="624" y="85"/>
                        </a:moveTo>
                        <a:cubicBezTo>
                          <a:pt x="618" y="65"/>
                          <a:pt x="645" y="51"/>
                          <a:pt x="679" y="17"/>
                        </a:cubicBezTo>
                        <a:cubicBezTo>
                          <a:pt x="637" y="58"/>
                          <a:pt x="563" y="69"/>
                          <a:pt x="534" y="63"/>
                        </a:cubicBezTo>
                        <a:cubicBezTo>
                          <a:pt x="505" y="58"/>
                          <a:pt x="484" y="28"/>
                          <a:pt x="498" y="0"/>
                        </a:cubicBezTo>
                        <a:cubicBezTo>
                          <a:pt x="454" y="48"/>
                          <a:pt x="387" y="41"/>
                          <a:pt x="318" y="29"/>
                        </a:cubicBezTo>
                        <a:cubicBezTo>
                          <a:pt x="248" y="16"/>
                          <a:pt x="159" y="21"/>
                          <a:pt x="128" y="34"/>
                        </a:cubicBezTo>
                        <a:cubicBezTo>
                          <a:pt x="91" y="50"/>
                          <a:pt x="43" y="41"/>
                          <a:pt x="4" y="11"/>
                        </a:cubicBezTo>
                        <a:cubicBezTo>
                          <a:pt x="31" y="49"/>
                          <a:pt x="91" y="80"/>
                          <a:pt x="91" y="110"/>
                        </a:cubicBezTo>
                        <a:cubicBezTo>
                          <a:pt x="90" y="154"/>
                          <a:pt x="21" y="200"/>
                          <a:pt x="0" y="210"/>
                        </a:cubicBezTo>
                        <a:cubicBezTo>
                          <a:pt x="38" y="200"/>
                          <a:pt x="86" y="165"/>
                          <a:pt x="127" y="170"/>
                        </a:cubicBezTo>
                        <a:cubicBezTo>
                          <a:pt x="173" y="174"/>
                          <a:pt x="209" y="214"/>
                          <a:pt x="213" y="258"/>
                        </a:cubicBezTo>
                        <a:cubicBezTo>
                          <a:pt x="217" y="248"/>
                          <a:pt x="222" y="241"/>
                          <a:pt x="227" y="234"/>
                        </a:cubicBezTo>
                        <a:cubicBezTo>
                          <a:pt x="233" y="226"/>
                          <a:pt x="245" y="224"/>
                          <a:pt x="249" y="243"/>
                        </a:cubicBezTo>
                        <a:cubicBezTo>
                          <a:pt x="245" y="221"/>
                          <a:pt x="263" y="205"/>
                          <a:pt x="270" y="204"/>
                        </a:cubicBezTo>
                        <a:cubicBezTo>
                          <a:pt x="316" y="195"/>
                          <a:pt x="337" y="132"/>
                          <a:pt x="376" y="111"/>
                        </a:cubicBezTo>
                        <a:cubicBezTo>
                          <a:pt x="416" y="90"/>
                          <a:pt x="489" y="129"/>
                          <a:pt x="481" y="181"/>
                        </a:cubicBezTo>
                        <a:cubicBezTo>
                          <a:pt x="487" y="105"/>
                          <a:pt x="497" y="82"/>
                          <a:pt x="556" y="90"/>
                        </a:cubicBezTo>
                        <a:cubicBezTo>
                          <a:pt x="598" y="96"/>
                          <a:pt x="660" y="129"/>
                          <a:pt x="688" y="115"/>
                        </a:cubicBezTo>
                        <a:cubicBezTo>
                          <a:pt x="671" y="119"/>
                          <a:pt x="632" y="108"/>
                          <a:pt x="624" y="85"/>
                        </a:cubicBezTo>
                        <a:close/>
                      </a:path>
                    </a:pathLst>
                  </a:custGeom>
                  <a:solidFill>
                    <a:srgbClr val="E9618E"/>
                  </a:solidFill>
                  <a:ln>
                    <a:noFill/>
                  </a:ln>
                  <a:extLst>
                    <a:ext uri="{91240B29-F687-4f45-9708-019B960494DF}">
                      <a14:hiddenLine xmlns:lc="http://schemas.openxmlformats.org/drawingml/2006/lockedCanvas" xmlns="" xmlns:a14="http://schemas.microsoft.com/office/drawing/2010/main" xmlns:wps="http://schemas.microsoft.com/office/word/2010/wordprocessingShape" xmlns:wne="http://schemas.microsoft.com/office/word/2006/wordml" xmlns:wpi="http://schemas.microsoft.com/office/word/2010/wordprocessingInk" xmlns:wpg="http://schemas.microsoft.com/office/word/2010/wordprocessingGroup" xmlns:w16se="http://schemas.microsoft.com/office/word/2015/wordml/symex" xmlns:w15="http://schemas.microsoft.com/office/word/2012/wordml" xmlns:w14="http://schemas.microsoft.com/office/word/2010/wordml" xmlns:w="http://schemas.openxmlformats.org/wordprocessingml/2006/main" xmlns:w10="urn:schemas-microsoft-com:office:word" xmlns:wp="http://schemas.openxmlformats.org/drawingml/2006/wordprocessingDrawing" xmlns:wp14="http://schemas.microsoft.com/office/word/2010/wordprocessingDrawing" xmlns:v="urn:schemas-microsoft-com:vml" xmlns:m="http://schemas.openxmlformats.org/officeDocument/2006/math" xmlns:o="urn:schemas-microsoft-com:office:office" xmlns:mc="http://schemas.openxmlformats.org/markup-compatibility/2006" xmlns:cx2="http://schemas.microsoft.com/office/drawing/2015/10/21/chartex" xmlns:cx1="http://schemas.microsoft.com/office/drawing/2015/9/8/chartex" xmlns:cx="http://schemas.microsoft.com/office/drawing/2014/chartex" xmlns:wpc="http://schemas.microsoft.com/office/word/2010/wordprocessingCanvas" w="9525">
                        <a:solidFill>
                          <a:srgbClr val="000000"/>
                        </a:solidFill>
                        <a:round/>
                        <a:headEnd/>
                        <a:tailEnd/>
                      </a14:hiddenLine>
                    </a:ext>
                  </a:extLst>
                </p:spPr>
                <p:txBody>
                  <a:bodyPr/>
                  <a:lstStyle/>
                  <a:p>
                    <a:endParaRPr lang="en-US"/>
                  </a:p>
                </p:txBody>
              </p:sp>
              <p:sp>
                <p:nvSpPr>
                  <p:cNvPr id="177" name="Freeform 522">
                    <a:extLst>
                      <a:ext uri="{FF2B5EF4-FFF2-40B4-BE49-F238E27FC236}">
                        <a16:creationId xmlns:a16="http://schemas.microsoft.com/office/drawing/2014/main" id="{90ACF669-6EB8-45E6-922A-38D8A03266B6}"/>
                      </a:ext>
                    </a:extLst>
                  </p:cNvPr>
                  <p:cNvSpPr>
                    <a:spLocks/>
                  </p:cNvSpPr>
                  <p:nvPr/>
                </p:nvSpPr>
                <p:spPr bwMode="auto">
                  <a:xfrm>
                    <a:off x="503" y="280"/>
                    <a:ext cx="493" cy="224"/>
                  </a:xfrm>
                  <a:custGeom>
                    <a:avLst/>
                    <a:gdLst>
                      <a:gd name="T0" fmla="*/ 18 w 197"/>
                      <a:gd name="T1" fmla="*/ 107 h 84"/>
                      <a:gd name="T2" fmla="*/ 18 w 197"/>
                      <a:gd name="T3" fmla="*/ 107 h 84"/>
                      <a:gd name="T4" fmla="*/ 218 w 197"/>
                      <a:gd name="T5" fmla="*/ 213 h 84"/>
                      <a:gd name="T6" fmla="*/ 480 w 197"/>
                      <a:gd name="T7" fmla="*/ 93 h 84"/>
                      <a:gd name="T8" fmla="*/ 425 w 197"/>
                      <a:gd name="T9" fmla="*/ 3 h 8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97" h="84">
                        <a:moveTo>
                          <a:pt x="7" y="40"/>
                        </a:moveTo>
                        <a:cubicBezTo>
                          <a:pt x="7" y="40"/>
                          <a:pt x="0" y="13"/>
                          <a:pt x="7" y="40"/>
                        </a:cubicBezTo>
                        <a:cubicBezTo>
                          <a:pt x="14" y="67"/>
                          <a:pt x="27" y="84"/>
                          <a:pt x="87" y="80"/>
                        </a:cubicBezTo>
                        <a:cubicBezTo>
                          <a:pt x="148" y="76"/>
                          <a:pt x="186" y="59"/>
                          <a:pt x="192" y="35"/>
                        </a:cubicBezTo>
                        <a:cubicBezTo>
                          <a:pt x="197" y="11"/>
                          <a:pt x="182" y="0"/>
                          <a:pt x="170" y="1"/>
                        </a:cubicBezTo>
                      </a:path>
                    </a:pathLst>
                  </a:custGeom>
                  <a:solidFill>
                    <a:srgbClr val="D60065"/>
                  </a:solidFill>
                  <a:ln>
                    <a:noFill/>
                  </a:ln>
                  <a:extLst>
                    <a:ext uri="{91240B29-F687-4f45-9708-019B960494DF}">
                      <a14:hiddenLine xmlns:lc="http://schemas.openxmlformats.org/drawingml/2006/lockedCanvas" xmlns="" xmlns:a14="http://schemas.microsoft.com/office/drawing/2010/main" xmlns:wps="http://schemas.microsoft.com/office/word/2010/wordprocessingShape" xmlns:wne="http://schemas.microsoft.com/office/word/2006/wordml" xmlns:wpi="http://schemas.microsoft.com/office/word/2010/wordprocessingInk" xmlns:wpg="http://schemas.microsoft.com/office/word/2010/wordprocessingGroup" xmlns:w16se="http://schemas.microsoft.com/office/word/2015/wordml/symex" xmlns:w15="http://schemas.microsoft.com/office/word/2012/wordml" xmlns:w14="http://schemas.microsoft.com/office/word/2010/wordml" xmlns:w="http://schemas.openxmlformats.org/wordprocessingml/2006/main" xmlns:w10="urn:schemas-microsoft-com:office:word" xmlns:wp="http://schemas.openxmlformats.org/drawingml/2006/wordprocessingDrawing" xmlns:wp14="http://schemas.microsoft.com/office/word/2010/wordprocessingDrawing" xmlns:v="urn:schemas-microsoft-com:vml" xmlns:m="http://schemas.openxmlformats.org/officeDocument/2006/math" xmlns:o="urn:schemas-microsoft-com:office:office" xmlns:mc="http://schemas.openxmlformats.org/markup-compatibility/2006" xmlns:cx2="http://schemas.microsoft.com/office/drawing/2015/10/21/chartex" xmlns:cx1="http://schemas.microsoft.com/office/drawing/2015/9/8/chartex" xmlns:cx="http://schemas.microsoft.com/office/drawing/2014/chartex" xmlns:wpc="http://schemas.microsoft.com/office/word/2010/wordprocessingCanvas" w="9525">
                        <a:solidFill>
                          <a:srgbClr val="000000"/>
                        </a:solidFill>
                        <a:round/>
                        <a:headEnd/>
                        <a:tailEnd/>
                      </a14:hiddenLine>
                    </a:ext>
                  </a:extLst>
                </p:spPr>
                <p:txBody>
                  <a:bodyPr/>
                  <a:lstStyle/>
                  <a:p>
                    <a:endParaRPr lang="en-US"/>
                  </a:p>
                </p:txBody>
              </p:sp>
              <p:sp>
                <p:nvSpPr>
                  <p:cNvPr id="178" name="Freeform 523">
                    <a:extLst>
                      <a:ext uri="{FF2B5EF4-FFF2-40B4-BE49-F238E27FC236}">
                        <a16:creationId xmlns:a16="http://schemas.microsoft.com/office/drawing/2014/main" id="{E5D14A1B-48F2-41F6-90B3-8116071103A0}"/>
                      </a:ext>
                    </a:extLst>
                  </p:cNvPr>
                  <p:cNvSpPr>
                    <a:spLocks/>
                  </p:cNvSpPr>
                  <p:nvPr/>
                </p:nvSpPr>
                <p:spPr bwMode="auto">
                  <a:xfrm>
                    <a:off x="618" y="296"/>
                    <a:ext cx="385" cy="181"/>
                  </a:xfrm>
                  <a:custGeom>
                    <a:avLst/>
                    <a:gdLst>
                      <a:gd name="T0" fmla="*/ 0 w 154"/>
                      <a:gd name="T1" fmla="*/ 162 h 68"/>
                      <a:gd name="T2" fmla="*/ 303 w 154"/>
                      <a:gd name="T3" fmla="*/ 120 h 68"/>
                      <a:gd name="T4" fmla="*/ 328 w 154"/>
                      <a:gd name="T5" fmla="*/ 0 h 68"/>
                      <a:gd name="T6" fmla="*/ 0 60000 65536"/>
                      <a:gd name="T7" fmla="*/ 0 60000 65536"/>
                      <a:gd name="T8" fmla="*/ 0 60000 65536"/>
                    </a:gdLst>
                    <a:ahLst/>
                    <a:cxnLst>
                      <a:cxn ang="T6">
                        <a:pos x="T0" y="T1"/>
                      </a:cxn>
                      <a:cxn ang="T7">
                        <a:pos x="T2" y="T3"/>
                      </a:cxn>
                      <a:cxn ang="T8">
                        <a:pos x="T4" y="T5"/>
                      </a:cxn>
                    </a:cxnLst>
                    <a:rect l="0" t="0" r="r" b="b"/>
                    <a:pathLst>
                      <a:path w="154" h="68">
                        <a:moveTo>
                          <a:pt x="0" y="61"/>
                        </a:moveTo>
                        <a:cubicBezTo>
                          <a:pt x="19" y="67"/>
                          <a:pt x="89" y="68"/>
                          <a:pt x="121" y="45"/>
                        </a:cubicBezTo>
                        <a:cubicBezTo>
                          <a:pt x="154" y="21"/>
                          <a:pt x="131" y="0"/>
                          <a:pt x="131" y="0"/>
                        </a:cubicBezTo>
                      </a:path>
                    </a:pathLst>
                  </a:custGeom>
                  <a:solidFill>
                    <a:srgbClr val="B90058"/>
                  </a:solidFill>
                  <a:ln>
                    <a:noFill/>
                  </a:ln>
                  <a:extLst>
                    <a:ext uri="{91240B29-F687-4f45-9708-019B960494DF}">
                      <a14:hiddenLine xmlns:lc="http://schemas.openxmlformats.org/drawingml/2006/lockedCanvas" xmlns="" xmlns:a14="http://schemas.microsoft.com/office/drawing/2010/main" xmlns:wps="http://schemas.microsoft.com/office/word/2010/wordprocessingShape" xmlns:wne="http://schemas.microsoft.com/office/word/2006/wordml" xmlns:wpi="http://schemas.microsoft.com/office/word/2010/wordprocessingInk" xmlns:wpg="http://schemas.microsoft.com/office/word/2010/wordprocessingGroup" xmlns:w16se="http://schemas.microsoft.com/office/word/2015/wordml/symex" xmlns:w15="http://schemas.microsoft.com/office/word/2012/wordml" xmlns:w14="http://schemas.microsoft.com/office/word/2010/wordml" xmlns:w="http://schemas.openxmlformats.org/wordprocessingml/2006/main" xmlns:w10="urn:schemas-microsoft-com:office:word" xmlns:wp="http://schemas.openxmlformats.org/drawingml/2006/wordprocessingDrawing" xmlns:wp14="http://schemas.microsoft.com/office/word/2010/wordprocessingDrawing" xmlns:v="urn:schemas-microsoft-com:vml" xmlns:m="http://schemas.openxmlformats.org/officeDocument/2006/math" xmlns:o="urn:schemas-microsoft-com:office:office" xmlns:mc="http://schemas.openxmlformats.org/markup-compatibility/2006" xmlns:cx2="http://schemas.microsoft.com/office/drawing/2015/10/21/chartex" xmlns:cx1="http://schemas.microsoft.com/office/drawing/2015/9/8/chartex" xmlns:cx="http://schemas.microsoft.com/office/drawing/2014/chartex" xmlns:wpc="http://schemas.microsoft.com/office/word/2010/wordprocessingCanvas" w="9525">
                        <a:solidFill>
                          <a:srgbClr val="000000"/>
                        </a:solidFill>
                        <a:round/>
                        <a:headEnd/>
                        <a:tailEnd/>
                      </a14:hiddenLine>
                    </a:ext>
                  </a:extLst>
                </p:spPr>
                <p:txBody>
                  <a:bodyPr/>
                  <a:lstStyle/>
                  <a:p>
                    <a:endParaRPr lang="en-US"/>
                  </a:p>
                </p:txBody>
              </p:sp>
              <p:sp>
                <p:nvSpPr>
                  <p:cNvPr id="179" name="Freeform 524">
                    <a:extLst>
                      <a:ext uri="{FF2B5EF4-FFF2-40B4-BE49-F238E27FC236}">
                        <a16:creationId xmlns:a16="http://schemas.microsoft.com/office/drawing/2014/main" id="{078B2400-8260-4E9B-98B2-76EDD5AB521B}"/>
                      </a:ext>
                    </a:extLst>
                  </p:cNvPr>
                  <p:cNvSpPr>
                    <a:spLocks/>
                  </p:cNvSpPr>
                  <p:nvPr/>
                </p:nvSpPr>
                <p:spPr bwMode="auto">
                  <a:xfrm>
                    <a:off x="508" y="240"/>
                    <a:ext cx="458" cy="243"/>
                  </a:xfrm>
                  <a:custGeom>
                    <a:avLst/>
                    <a:gdLst>
                      <a:gd name="T0" fmla="*/ 8 w 183"/>
                      <a:gd name="T1" fmla="*/ 107 h 91"/>
                      <a:gd name="T2" fmla="*/ 268 w 183"/>
                      <a:gd name="T3" fmla="*/ 208 h 91"/>
                      <a:gd name="T4" fmla="*/ 438 w 183"/>
                      <a:gd name="T5" fmla="*/ 59 h 91"/>
                      <a:gd name="T6" fmla="*/ 210 w 183"/>
                      <a:gd name="T7" fmla="*/ 24 h 91"/>
                      <a:gd name="T8" fmla="*/ 8 w 183"/>
                      <a:gd name="T9" fmla="*/ 107 h 9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83" h="91">
                        <a:moveTo>
                          <a:pt x="3" y="40"/>
                        </a:moveTo>
                        <a:cubicBezTo>
                          <a:pt x="0" y="78"/>
                          <a:pt x="41" y="91"/>
                          <a:pt x="107" y="78"/>
                        </a:cubicBezTo>
                        <a:cubicBezTo>
                          <a:pt x="173" y="66"/>
                          <a:pt x="183" y="45"/>
                          <a:pt x="175" y="22"/>
                        </a:cubicBezTo>
                        <a:cubicBezTo>
                          <a:pt x="167" y="0"/>
                          <a:pt x="135" y="19"/>
                          <a:pt x="84" y="9"/>
                        </a:cubicBezTo>
                        <a:cubicBezTo>
                          <a:pt x="49" y="3"/>
                          <a:pt x="7" y="3"/>
                          <a:pt x="3" y="40"/>
                        </a:cubicBezTo>
                        <a:close/>
                      </a:path>
                    </a:pathLst>
                  </a:custGeom>
                  <a:solidFill>
                    <a:srgbClr val="80197F"/>
                  </a:solidFill>
                  <a:ln>
                    <a:noFill/>
                  </a:ln>
                  <a:extLst>
                    <a:ext uri="{91240B29-F687-4f45-9708-019B960494DF}">
                      <a14:hiddenLine xmlns:lc="http://schemas.openxmlformats.org/drawingml/2006/lockedCanvas" xmlns="" xmlns:a14="http://schemas.microsoft.com/office/drawing/2010/main" xmlns:wps="http://schemas.microsoft.com/office/word/2010/wordprocessingShape" xmlns:wne="http://schemas.microsoft.com/office/word/2006/wordml" xmlns:wpi="http://schemas.microsoft.com/office/word/2010/wordprocessingInk" xmlns:wpg="http://schemas.microsoft.com/office/word/2010/wordprocessingGroup" xmlns:w16se="http://schemas.microsoft.com/office/word/2015/wordml/symex" xmlns:w15="http://schemas.microsoft.com/office/word/2012/wordml" xmlns:w14="http://schemas.microsoft.com/office/word/2010/wordml" xmlns:w="http://schemas.openxmlformats.org/wordprocessingml/2006/main" xmlns:w10="urn:schemas-microsoft-com:office:word" xmlns:wp="http://schemas.openxmlformats.org/drawingml/2006/wordprocessingDrawing" xmlns:wp14="http://schemas.microsoft.com/office/word/2010/wordprocessingDrawing" xmlns:v="urn:schemas-microsoft-com:vml" xmlns:m="http://schemas.openxmlformats.org/officeDocument/2006/math" xmlns:o="urn:schemas-microsoft-com:office:office" xmlns:mc="http://schemas.openxmlformats.org/markup-compatibility/2006" xmlns:cx2="http://schemas.microsoft.com/office/drawing/2015/10/21/chartex" xmlns:cx1="http://schemas.microsoft.com/office/drawing/2015/9/8/chartex" xmlns:cx="http://schemas.microsoft.com/office/drawing/2014/chartex" xmlns:wpc="http://schemas.microsoft.com/office/word/2010/wordprocessingCanvas" w="9525">
                        <a:solidFill>
                          <a:srgbClr val="000000"/>
                        </a:solidFill>
                        <a:round/>
                        <a:headEnd/>
                        <a:tailEnd/>
                      </a14:hiddenLine>
                    </a:ext>
                  </a:extLst>
                </p:spPr>
                <p:txBody>
                  <a:bodyPr/>
                  <a:lstStyle/>
                  <a:p>
                    <a:endParaRPr lang="en-US"/>
                  </a:p>
                </p:txBody>
              </p:sp>
              <p:sp>
                <p:nvSpPr>
                  <p:cNvPr id="180" name="Freeform 525">
                    <a:extLst>
                      <a:ext uri="{FF2B5EF4-FFF2-40B4-BE49-F238E27FC236}">
                        <a16:creationId xmlns:a16="http://schemas.microsoft.com/office/drawing/2014/main" id="{026BB663-4204-4DEF-B309-DDB3819A71F7}"/>
                      </a:ext>
                    </a:extLst>
                  </p:cNvPr>
                  <p:cNvSpPr>
                    <a:spLocks/>
                  </p:cNvSpPr>
                  <p:nvPr/>
                </p:nvSpPr>
                <p:spPr bwMode="auto">
                  <a:xfrm>
                    <a:off x="581" y="280"/>
                    <a:ext cx="842" cy="421"/>
                  </a:xfrm>
                  <a:custGeom>
                    <a:avLst/>
                    <a:gdLst>
                      <a:gd name="T0" fmla="*/ 27 w 337"/>
                      <a:gd name="T1" fmla="*/ 277 h 158"/>
                      <a:gd name="T2" fmla="*/ 120 w 337"/>
                      <a:gd name="T3" fmla="*/ 421 h 158"/>
                      <a:gd name="T4" fmla="*/ 180 w 337"/>
                      <a:gd name="T5" fmla="*/ 394 h 158"/>
                      <a:gd name="T6" fmla="*/ 310 w 337"/>
                      <a:gd name="T7" fmla="*/ 290 h 158"/>
                      <a:gd name="T8" fmla="*/ 447 w 337"/>
                      <a:gd name="T9" fmla="*/ 128 h 158"/>
                      <a:gd name="T10" fmla="*/ 620 w 337"/>
                      <a:gd name="T11" fmla="*/ 53 h 158"/>
                      <a:gd name="T12" fmla="*/ 780 w 337"/>
                      <a:gd name="T13" fmla="*/ 173 h 158"/>
                      <a:gd name="T14" fmla="*/ 842 w 337"/>
                      <a:gd name="T15" fmla="*/ 45 h 158"/>
                      <a:gd name="T16" fmla="*/ 760 w 337"/>
                      <a:gd name="T17" fmla="*/ 67 h 158"/>
                      <a:gd name="T18" fmla="*/ 690 w 337"/>
                      <a:gd name="T19" fmla="*/ 37 h 158"/>
                      <a:gd name="T20" fmla="*/ 442 w 337"/>
                      <a:gd name="T21" fmla="*/ 48 h 158"/>
                      <a:gd name="T22" fmla="*/ 330 w 337"/>
                      <a:gd name="T23" fmla="*/ 155 h 158"/>
                      <a:gd name="T24" fmla="*/ 207 w 337"/>
                      <a:gd name="T25" fmla="*/ 264 h 158"/>
                      <a:gd name="T26" fmla="*/ 0 w 337"/>
                      <a:gd name="T27" fmla="*/ 266 h 15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337" h="158">
                        <a:moveTo>
                          <a:pt x="11" y="104"/>
                        </a:moveTo>
                        <a:cubicBezTo>
                          <a:pt x="28" y="108"/>
                          <a:pt x="54" y="140"/>
                          <a:pt x="48" y="158"/>
                        </a:cubicBezTo>
                        <a:cubicBezTo>
                          <a:pt x="47" y="144"/>
                          <a:pt x="62" y="142"/>
                          <a:pt x="72" y="148"/>
                        </a:cubicBezTo>
                        <a:cubicBezTo>
                          <a:pt x="71" y="115"/>
                          <a:pt x="104" y="123"/>
                          <a:pt x="124" y="109"/>
                        </a:cubicBezTo>
                        <a:cubicBezTo>
                          <a:pt x="146" y="94"/>
                          <a:pt x="159" y="67"/>
                          <a:pt x="179" y="48"/>
                        </a:cubicBezTo>
                        <a:cubicBezTo>
                          <a:pt x="198" y="27"/>
                          <a:pt x="217" y="18"/>
                          <a:pt x="248" y="20"/>
                        </a:cubicBezTo>
                        <a:cubicBezTo>
                          <a:pt x="275" y="22"/>
                          <a:pt x="305" y="40"/>
                          <a:pt x="312" y="65"/>
                        </a:cubicBezTo>
                        <a:cubicBezTo>
                          <a:pt x="312" y="47"/>
                          <a:pt x="319" y="26"/>
                          <a:pt x="337" y="17"/>
                        </a:cubicBezTo>
                        <a:cubicBezTo>
                          <a:pt x="323" y="19"/>
                          <a:pt x="318" y="28"/>
                          <a:pt x="304" y="25"/>
                        </a:cubicBezTo>
                        <a:cubicBezTo>
                          <a:pt x="294" y="23"/>
                          <a:pt x="285" y="18"/>
                          <a:pt x="276" y="14"/>
                        </a:cubicBezTo>
                        <a:cubicBezTo>
                          <a:pt x="247" y="3"/>
                          <a:pt x="204" y="0"/>
                          <a:pt x="177" y="18"/>
                        </a:cubicBezTo>
                        <a:cubicBezTo>
                          <a:pt x="161" y="30"/>
                          <a:pt x="147" y="45"/>
                          <a:pt x="132" y="58"/>
                        </a:cubicBezTo>
                        <a:cubicBezTo>
                          <a:pt x="115" y="72"/>
                          <a:pt x="105" y="94"/>
                          <a:pt x="83" y="99"/>
                        </a:cubicBezTo>
                        <a:cubicBezTo>
                          <a:pt x="56" y="104"/>
                          <a:pt x="25" y="101"/>
                          <a:pt x="0" y="100"/>
                        </a:cubicBezTo>
                      </a:path>
                    </a:pathLst>
                  </a:custGeom>
                  <a:solidFill>
                    <a:srgbClr val="D60065"/>
                  </a:solidFill>
                  <a:ln>
                    <a:noFill/>
                  </a:ln>
                  <a:extLst>
                    <a:ext uri="{91240B29-F687-4f45-9708-019B960494DF}">
                      <a14:hiddenLine xmlns:lc="http://schemas.openxmlformats.org/drawingml/2006/lockedCanvas" xmlns="" xmlns:a14="http://schemas.microsoft.com/office/drawing/2010/main" xmlns:wps="http://schemas.microsoft.com/office/word/2010/wordprocessingShape" xmlns:wne="http://schemas.microsoft.com/office/word/2006/wordml" xmlns:wpi="http://schemas.microsoft.com/office/word/2010/wordprocessingInk" xmlns:wpg="http://schemas.microsoft.com/office/word/2010/wordprocessingGroup" xmlns:w16se="http://schemas.microsoft.com/office/word/2015/wordml/symex" xmlns:w15="http://schemas.microsoft.com/office/word/2012/wordml" xmlns:w14="http://schemas.microsoft.com/office/word/2010/wordml" xmlns:w="http://schemas.openxmlformats.org/wordprocessingml/2006/main" xmlns:w10="urn:schemas-microsoft-com:office:word" xmlns:wp="http://schemas.openxmlformats.org/drawingml/2006/wordprocessingDrawing" xmlns:wp14="http://schemas.microsoft.com/office/word/2010/wordprocessingDrawing" xmlns:v="urn:schemas-microsoft-com:vml" xmlns:m="http://schemas.openxmlformats.org/officeDocument/2006/math" xmlns:o="urn:schemas-microsoft-com:office:office" xmlns:mc="http://schemas.openxmlformats.org/markup-compatibility/2006" xmlns:cx2="http://schemas.microsoft.com/office/drawing/2015/10/21/chartex" xmlns:cx1="http://schemas.microsoft.com/office/drawing/2015/9/8/chartex" xmlns:cx="http://schemas.microsoft.com/office/drawing/2014/chartex" xmlns:wpc="http://schemas.microsoft.com/office/word/2010/wordprocessingCanvas" w="9525">
                        <a:solidFill>
                          <a:srgbClr val="000000"/>
                        </a:solidFill>
                        <a:round/>
                        <a:headEnd/>
                        <a:tailEnd/>
                      </a14:hiddenLine>
                    </a:ext>
                  </a:extLst>
                </p:spPr>
                <p:txBody>
                  <a:bodyPr/>
                  <a:lstStyle/>
                  <a:p>
                    <a:endParaRPr lang="en-US"/>
                  </a:p>
                </p:txBody>
              </p:sp>
              <p:sp>
                <p:nvSpPr>
                  <p:cNvPr id="181" name="Freeform 526">
                    <a:extLst>
                      <a:ext uri="{FF2B5EF4-FFF2-40B4-BE49-F238E27FC236}">
                        <a16:creationId xmlns:a16="http://schemas.microsoft.com/office/drawing/2014/main" id="{D759928D-3526-4DFE-9BFC-46F7BC1BB56E}"/>
                      </a:ext>
                    </a:extLst>
                  </p:cNvPr>
                  <p:cNvSpPr>
                    <a:spLocks/>
                  </p:cNvSpPr>
                  <p:nvPr/>
                </p:nvSpPr>
                <p:spPr bwMode="auto">
                  <a:xfrm>
                    <a:off x="1588" y="259"/>
                    <a:ext cx="126" cy="90"/>
                  </a:xfrm>
                  <a:custGeom>
                    <a:avLst/>
                    <a:gdLst>
                      <a:gd name="T0" fmla="*/ 0 w 50"/>
                      <a:gd name="T1" fmla="*/ 48 h 34"/>
                      <a:gd name="T2" fmla="*/ 126 w 50"/>
                      <a:gd name="T3" fmla="*/ 90 h 34"/>
                      <a:gd name="T4" fmla="*/ 103 w 50"/>
                      <a:gd name="T5" fmla="*/ 0 h 34"/>
                      <a:gd name="T6" fmla="*/ 30 w 50"/>
                      <a:gd name="T7" fmla="*/ 16 h 34"/>
                      <a:gd name="T8" fmla="*/ 53 w 50"/>
                      <a:gd name="T9" fmla="*/ 45 h 3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0" h="34">
                        <a:moveTo>
                          <a:pt x="0" y="18"/>
                        </a:moveTo>
                        <a:cubicBezTo>
                          <a:pt x="16" y="23"/>
                          <a:pt x="34" y="29"/>
                          <a:pt x="50" y="34"/>
                        </a:cubicBezTo>
                        <a:cubicBezTo>
                          <a:pt x="39" y="26"/>
                          <a:pt x="35" y="12"/>
                          <a:pt x="41" y="0"/>
                        </a:cubicBezTo>
                        <a:cubicBezTo>
                          <a:pt x="33" y="5"/>
                          <a:pt x="21" y="11"/>
                          <a:pt x="12" y="6"/>
                        </a:cubicBezTo>
                        <a:cubicBezTo>
                          <a:pt x="19" y="6"/>
                          <a:pt x="23" y="10"/>
                          <a:pt x="21" y="17"/>
                        </a:cubicBezTo>
                      </a:path>
                    </a:pathLst>
                  </a:custGeom>
                  <a:solidFill>
                    <a:srgbClr val="D60065"/>
                  </a:solidFill>
                  <a:ln>
                    <a:noFill/>
                  </a:ln>
                  <a:extLst>
                    <a:ext uri="{91240B29-F687-4f45-9708-019B960494DF}">
                      <a14:hiddenLine xmlns:lc="http://schemas.openxmlformats.org/drawingml/2006/lockedCanvas" xmlns="" xmlns:a14="http://schemas.microsoft.com/office/drawing/2010/main" xmlns:wps="http://schemas.microsoft.com/office/word/2010/wordprocessingShape" xmlns:wne="http://schemas.microsoft.com/office/word/2006/wordml" xmlns:wpi="http://schemas.microsoft.com/office/word/2010/wordprocessingInk" xmlns:wpg="http://schemas.microsoft.com/office/word/2010/wordprocessingGroup" xmlns:w16se="http://schemas.microsoft.com/office/word/2015/wordml/symex" xmlns:w15="http://schemas.microsoft.com/office/word/2012/wordml" xmlns:w14="http://schemas.microsoft.com/office/word/2010/wordml" xmlns:w="http://schemas.openxmlformats.org/wordprocessingml/2006/main" xmlns:w10="urn:schemas-microsoft-com:office:word" xmlns:wp="http://schemas.openxmlformats.org/drawingml/2006/wordprocessingDrawing" xmlns:wp14="http://schemas.microsoft.com/office/word/2010/wordprocessingDrawing" xmlns:v="urn:schemas-microsoft-com:vml" xmlns:m="http://schemas.openxmlformats.org/officeDocument/2006/math" xmlns:o="urn:schemas-microsoft-com:office:office" xmlns:mc="http://schemas.openxmlformats.org/markup-compatibility/2006" xmlns:cx2="http://schemas.microsoft.com/office/drawing/2015/10/21/chartex" xmlns:cx1="http://schemas.microsoft.com/office/drawing/2015/9/8/chartex" xmlns:cx="http://schemas.microsoft.com/office/drawing/2014/chartex" xmlns:wpc="http://schemas.microsoft.com/office/word/2010/wordprocessingCanvas" w="9525">
                        <a:solidFill>
                          <a:srgbClr val="000000"/>
                        </a:solidFill>
                        <a:round/>
                        <a:headEnd/>
                        <a:tailEnd/>
                      </a14:hiddenLine>
                    </a:ext>
                  </a:extLst>
                </p:spPr>
                <p:txBody>
                  <a:bodyPr/>
                  <a:lstStyle/>
                  <a:p>
                    <a:endParaRPr lang="en-US"/>
                  </a:p>
                </p:txBody>
              </p:sp>
              <p:sp>
                <p:nvSpPr>
                  <p:cNvPr id="182" name="Freeform 527">
                    <a:extLst>
                      <a:ext uri="{FF2B5EF4-FFF2-40B4-BE49-F238E27FC236}">
                        <a16:creationId xmlns:a16="http://schemas.microsoft.com/office/drawing/2014/main" id="{E15557DF-7E46-409A-A5B4-833E097D04CD}"/>
                      </a:ext>
                    </a:extLst>
                  </p:cNvPr>
                  <p:cNvSpPr>
                    <a:spLocks/>
                  </p:cNvSpPr>
                  <p:nvPr/>
                </p:nvSpPr>
                <p:spPr bwMode="auto">
                  <a:xfrm>
                    <a:off x="528" y="195"/>
                    <a:ext cx="330" cy="218"/>
                  </a:xfrm>
                  <a:custGeom>
                    <a:avLst/>
                    <a:gdLst>
                      <a:gd name="T0" fmla="*/ 5 w 132"/>
                      <a:gd name="T1" fmla="*/ 173 h 82"/>
                      <a:gd name="T2" fmla="*/ 330 w 132"/>
                      <a:gd name="T3" fmla="*/ 93 h 82"/>
                      <a:gd name="T4" fmla="*/ 123 w 132"/>
                      <a:gd name="T5" fmla="*/ 120 h 82"/>
                      <a:gd name="T6" fmla="*/ 40 w 132"/>
                      <a:gd name="T7" fmla="*/ 218 h 82"/>
                      <a:gd name="T8" fmla="*/ 8 w 132"/>
                      <a:gd name="T9" fmla="*/ 175 h 8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32" h="82">
                        <a:moveTo>
                          <a:pt x="2" y="65"/>
                        </a:moveTo>
                        <a:cubicBezTo>
                          <a:pt x="0" y="0"/>
                          <a:pt x="97" y="50"/>
                          <a:pt x="132" y="35"/>
                        </a:cubicBezTo>
                        <a:cubicBezTo>
                          <a:pt x="103" y="52"/>
                          <a:pt x="79" y="39"/>
                          <a:pt x="49" y="45"/>
                        </a:cubicBezTo>
                        <a:cubicBezTo>
                          <a:pt x="28" y="48"/>
                          <a:pt x="9" y="60"/>
                          <a:pt x="16" y="82"/>
                        </a:cubicBezTo>
                        <a:cubicBezTo>
                          <a:pt x="9" y="81"/>
                          <a:pt x="1" y="75"/>
                          <a:pt x="3" y="66"/>
                        </a:cubicBezTo>
                      </a:path>
                    </a:pathLst>
                  </a:custGeom>
                  <a:solidFill>
                    <a:srgbClr val="B789B9"/>
                  </a:solidFill>
                  <a:ln>
                    <a:noFill/>
                  </a:ln>
                  <a:extLst>
                    <a:ext uri="{91240B29-F687-4f45-9708-019B960494DF}">
                      <a14:hiddenLine xmlns:lc="http://schemas.openxmlformats.org/drawingml/2006/lockedCanvas" xmlns="" xmlns:a14="http://schemas.microsoft.com/office/drawing/2010/main" xmlns:wps="http://schemas.microsoft.com/office/word/2010/wordprocessingShape" xmlns:wne="http://schemas.microsoft.com/office/word/2006/wordml" xmlns:wpi="http://schemas.microsoft.com/office/word/2010/wordprocessingInk" xmlns:wpg="http://schemas.microsoft.com/office/word/2010/wordprocessingGroup" xmlns:w16se="http://schemas.microsoft.com/office/word/2015/wordml/symex" xmlns:w15="http://schemas.microsoft.com/office/word/2012/wordml" xmlns:w14="http://schemas.microsoft.com/office/word/2010/wordml" xmlns:w="http://schemas.openxmlformats.org/wordprocessingml/2006/main" xmlns:w10="urn:schemas-microsoft-com:office:word" xmlns:wp="http://schemas.openxmlformats.org/drawingml/2006/wordprocessingDrawing" xmlns:wp14="http://schemas.microsoft.com/office/word/2010/wordprocessingDrawing" xmlns:v="urn:schemas-microsoft-com:vml" xmlns:m="http://schemas.openxmlformats.org/officeDocument/2006/math" xmlns:o="urn:schemas-microsoft-com:office:office" xmlns:mc="http://schemas.openxmlformats.org/markup-compatibility/2006" xmlns:cx2="http://schemas.microsoft.com/office/drawing/2015/10/21/chartex" xmlns:cx1="http://schemas.microsoft.com/office/drawing/2015/9/8/chartex" xmlns:cx="http://schemas.microsoft.com/office/drawing/2014/chartex" xmlns:wpc="http://schemas.microsoft.com/office/word/2010/wordprocessingCanvas" w="9525">
                        <a:solidFill>
                          <a:srgbClr val="000000"/>
                        </a:solidFill>
                        <a:round/>
                        <a:headEnd/>
                        <a:tailEnd/>
                      </a14:hiddenLine>
                    </a:ext>
                  </a:extLst>
                </p:spPr>
                <p:txBody>
                  <a:bodyPr/>
                  <a:lstStyle/>
                  <a:p>
                    <a:endParaRPr lang="en-US"/>
                  </a:p>
                </p:txBody>
              </p:sp>
              <p:sp>
                <p:nvSpPr>
                  <p:cNvPr id="183" name="Freeform 528">
                    <a:extLst>
                      <a:ext uri="{FF2B5EF4-FFF2-40B4-BE49-F238E27FC236}">
                        <a16:creationId xmlns:a16="http://schemas.microsoft.com/office/drawing/2014/main" id="{9BB2AB7C-9EA4-40A3-8BAF-18F3CFC83D83}"/>
                      </a:ext>
                    </a:extLst>
                  </p:cNvPr>
                  <p:cNvSpPr>
                    <a:spLocks/>
                  </p:cNvSpPr>
                  <p:nvPr/>
                </p:nvSpPr>
                <p:spPr bwMode="auto">
                  <a:xfrm>
                    <a:off x="593" y="301"/>
                    <a:ext cx="363" cy="150"/>
                  </a:xfrm>
                  <a:custGeom>
                    <a:avLst/>
                    <a:gdLst>
                      <a:gd name="T0" fmla="*/ 23 w 145"/>
                      <a:gd name="T1" fmla="*/ 134 h 56"/>
                      <a:gd name="T2" fmla="*/ 138 w 145"/>
                      <a:gd name="T3" fmla="*/ 129 h 56"/>
                      <a:gd name="T4" fmla="*/ 240 w 145"/>
                      <a:gd name="T5" fmla="*/ 112 h 56"/>
                      <a:gd name="T6" fmla="*/ 323 w 145"/>
                      <a:gd name="T7" fmla="*/ 0 h 56"/>
                      <a:gd name="T8" fmla="*/ 175 w 145"/>
                      <a:gd name="T9" fmla="*/ 67 h 56"/>
                      <a:gd name="T10" fmla="*/ 58 w 145"/>
                      <a:gd name="T11" fmla="*/ 94 h 56"/>
                      <a:gd name="T12" fmla="*/ 0 w 145"/>
                      <a:gd name="T13" fmla="*/ 134 h 5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45" h="56">
                        <a:moveTo>
                          <a:pt x="9" y="50"/>
                        </a:moveTo>
                        <a:cubicBezTo>
                          <a:pt x="21" y="56"/>
                          <a:pt x="43" y="50"/>
                          <a:pt x="55" y="48"/>
                        </a:cubicBezTo>
                        <a:cubicBezTo>
                          <a:pt x="69" y="46"/>
                          <a:pt x="83" y="45"/>
                          <a:pt x="96" y="42"/>
                        </a:cubicBezTo>
                        <a:cubicBezTo>
                          <a:pt x="114" y="36"/>
                          <a:pt x="145" y="24"/>
                          <a:pt x="129" y="0"/>
                        </a:cubicBezTo>
                        <a:cubicBezTo>
                          <a:pt x="128" y="25"/>
                          <a:pt x="89" y="29"/>
                          <a:pt x="70" y="25"/>
                        </a:cubicBezTo>
                        <a:cubicBezTo>
                          <a:pt x="56" y="22"/>
                          <a:pt x="35" y="27"/>
                          <a:pt x="23" y="35"/>
                        </a:cubicBezTo>
                        <a:cubicBezTo>
                          <a:pt x="15" y="41"/>
                          <a:pt x="10" y="49"/>
                          <a:pt x="0" y="50"/>
                        </a:cubicBezTo>
                      </a:path>
                    </a:pathLst>
                  </a:custGeom>
                  <a:solidFill>
                    <a:srgbClr val="6B136A"/>
                  </a:solidFill>
                  <a:ln>
                    <a:noFill/>
                  </a:ln>
                  <a:extLst>
                    <a:ext uri="{91240B29-F687-4f45-9708-019B960494DF}">
                      <a14:hiddenLine xmlns:lc="http://schemas.openxmlformats.org/drawingml/2006/lockedCanvas" xmlns="" xmlns:a14="http://schemas.microsoft.com/office/drawing/2010/main" xmlns:wps="http://schemas.microsoft.com/office/word/2010/wordprocessingShape" xmlns:wne="http://schemas.microsoft.com/office/word/2006/wordml" xmlns:wpi="http://schemas.microsoft.com/office/word/2010/wordprocessingInk" xmlns:wpg="http://schemas.microsoft.com/office/word/2010/wordprocessingGroup" xmlns:w16se="http://schemas.microsoft.com/office/word/2015/wordml/symex" xmlns:w15="http://schemas.microsoft.com/office/word/2012/wordml" xmlns:w14="http://schemas.microsoft.com/office/word/2010/wordml" xmlns:w="http://schemas.openxmlformats.org/wordprocessingml/2006/main" xmlns:w10="urn:schemas-microsoft-com:office:word" xmlns:wp="http://schemas.openxmlformats.org/drawingml/2006/wordprocessingDrawing" xmlns:wp14="http://schemas.microsoft.com/office/word/2010/wordprocessingDrawing" xmlns:v="urn:schemas-microsoft-com:vml" xmlns:m="http://schemas.openxmlformats.org/officeDocument/2006/math" xmlns:o="urn:schemas-microsoft-com:office:office" xmlns:mc="http://schemas.openxmlformats.org/markup-compatibility/2006" xmlns:cx2="http://schemas.microsoft.com/office/drawing/2015/10/21/chartex" xmlns:cx1="http://schemas.microsoft.com/office/drawing/2015/9/8/chartex" xmlns:cx="http://schemas.microsoft.com/office/drawing/2014/chartex" xmlns:wpc="http://schemas.microsoft.com/office/word/2010/wordprocessingCanvas" w="9525">
                        <a:solidFill>
                          <a:srgbClr val="000000"/>
                        </a:solidFill>
                        <a:round/>
                        <a:headEnd/>
                        <a:tailEnd/>
                      </a14:hiddenLine>
                    </a:ext>
                  </a:extLst>
                </p:spPr>
                <p:txBody>
                  <a:bodyPr/>
                  <a:lstStyle/>
                  <a:p>
                    <a:endParaRPr lang="en-US"/>
                  </a:p>
                </p:txBody>
              </p:sp>
              <p:sp>
                <p:nvSpPr>
                  <p:cNvPr id="184" name="Freeform 529">
                    <a:extLst>
                      <a:ext uri="{FF2B5EF4-FFF2-40B4-BE49-F238E27FC236}">
                        <a16:creationId xmlns:a16="http://schemas.microsoft.com/office/drawing/2014/main" id="{906C908F-7381-4A05-AFA5-F8B25043DA62}"/>
                      </a:ext>
                    </a:extLst>
                  </p:cNvPr>
                  <p:cNvSpPr>
                    <a:spLocks/>
                  </p:cNvSpPr>
                  <p:nvPr/>
                </p:nvSpPr>
                <p:spPr bwMode="auto">
                  <a:xfrm>
                    <a:off x="538" y="272"/>
                    <a:ext cx="130" cy="99"/>
                  </a:xfrm>
                  <a:custGeom>
                    <a:avLst/>
                    <a:gdLst>
                      <a:gd name="T0" fmla="*/ 8 w 52"/>
                      <a:gd name="T1" fmla="*/ 94 h 37"/>
                      <a:gd name="T2" fmla="*/ 35 w 52"/>
                      <a:gd name="T3" fmla="*/ 21 h 37"/>
                      <a:gd name="T4" fmla="*/ 130 w 52"/>
                      <a:gd name="T5" fmla="*/ 19 h 37"/>
                      <a:gd name="T6" fmla="*/ 8 w 52"/>
                      <a:gd name="T7" fmla="*/ 99 h 37"/>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52" h="37">
                        <a:moveTo>
                          <a:pt x="3" y="35"/>
                        </a:moveTo>
                        <a:cubicBezTo>
                          <a:pt x="0" y="25"/>
                          <a:pt x="5" y="13"/>
                          <a:pt x="14" y="8"/>
                        </a:cubicBezTo>
                        <a:cubicBezTo>
                          <a:pt x="25" y="2"/>
                          <a:pt x="41" y="1"/>
                          <a:pt x="52" y="7"/>
                        </a:cubicBezTo>
                        <a:cubicBezTo>
                          <a:pt x="33" y="0"/>
                          <a:pt x="6" y="17"/>
                          <a:pt x="3" y="37"/>
                        </a:cubicBezTo>
                      </a:path>
                    </a:pathLst>
                  </a:custGeom>
                  <a:solidFill>
                    <a:srgbClr val="E7DAEA"/>
                  </a:solidFill>
                  <a:ln>
                    <a:noFill/>
                  </a:ln>
                  <a:extLst>
                    <a:ext uri="{91240B29-F687-4f45-9708-019B960494DF}">
                      <a14:hiddenLine xmlns:lc="http://schemas.openxmlformats.org/drawingml/2006/lockedCanvas" xmlns="" xmlns:a14="http://schemas.microsoft.com/office/drawing/2010/main" xmlns:wps="http://schemas.microsoft.com/office/word/2010/wordprocessingShape" xmlns:wne="http://schemas.microsoft.com/office/word/2006/wordml" xmlns:wpi="http://schemas.microsoft.com/office/word/2010/wordprocessingInk" xmlns:wpg="http://schemas.microsoft.com/office/word/2010/wordprocessingGroup" xmlns:w16se="http://schemas.microsoft.com/office/word/2015/wordml/symex" xmlns:w15="http://schemas.microsoft.com/office/word/2012/wordml" xmlns:w14="http://schemas.microsoft.com/office/word/2010/wordml" xmlns:w="http://schemas.openxmlformats.org/wordprocessingml/2006/main" xmlns:w10="urn:schemas-microsoft-com:office:word" xmlns:wp="http://schemas.openxmlformats.org/drawingml/2006/wordprocessingDrawing" xmlns:wp14="http://schemas.microsoft.com/office/word/2010/wordprocessingDrawing" xmlns:v="urn:schemas-microsoft-com:vml" xmlns:m="http://schemas.openxmlformats.org/officeDocument/2006/math" xmlns:o="urn:schemas-microsoft-com:office:office" xmlns:mc="http://schemas.openxmlformats.org/markup-compatibility/2006" xmlns:cx2="http://schemas.microsoft.com/office/drawing/2015/10/21/chartex" xmlns:cx1="http://schemas.microsoft.com/office/drawing/2015/9/8/chartex" xmlns:cx="http://schemas.microsoft.com/office/drawing/2014/chartex" xmlns:wpc="http://schemas.microsoft.com/office/word/2010/wordprocessingCanvas" w="9525">
                        <a:solidFill>
                          <a:srgbClr val="000000"/>
                        </a:solidFill>
                        <a:round/>
                        <a:headEnd/>
                        <a:tailEnd/>
                      </a14:hiddenLine>
                    </a:ext>
                  </a:extLst>
                </p:spPr>
                <p:txBody>
                  <a:bodyPr/>
                  <a:lstStyle/>
                  <a:p>
                    <a:endParaRPr lang="en-US"/>
                  </a:p>
                </p:txBody>
              </p:sp>
              <p:sp>
                <p:nvSpPr>
                  <p:cNvPr id="185" name="Freeform 530">
                    <a:extLst>
                      <a:ext uri="{FF2B5EF4-FFF2-40B4-BE49-F238E27FC236}">
                        <a16:creationId xmlns:a16="http://schemas.microsoft.com/office/drawing/2014/main" id="{E183DBD9-F86E-406B-A7F9-C6EB12CD59C5}"/>
                      </a:ext>
                    </a:extLst>
                  </p:cNvPr>
                  <p:cNvSpPr>
                    <a:spLocks/>
                  </p:cNvSpPr>
                  <p:nvPr/>
                </p:nvSpPr>
                <p:spPr bwMode="auto">
                  <a:xfrm>
                    <a:off x="281" y="139"/>
                    <a:ext cx="1090" cy="397"/>
                  </a:xfrm>
                  <a:custGeom>
                    <a:avLst/>
                    <a:gdLst>
                      <a:gd name="T0" fmla="*/ 0 w 436"/>
                      <a:gd name="T1" fmla="*/ 53 h 149"/>
                      <a:gd name="T2" fmla="*/ 193 w 436"/>
                      <a:gd name="T3" fmla="*/ 61 h 149"/>
                      <a:gd name="T4" fmla="*/ 468 w 436"/>
                      <a:gd name="T5" fmla="*/ 13 h 149"/>
                      <a:gd name="T6" fmla="*/ 858 w 436"/>
                      <a:gd name="T7" fmla="*/ 61 h 149"/>
                      <a:gd name="T8" fmla="*/ 1090 w 436"/>
                      <a:gd name="T9" fmla="*/ 0 h 149"/>
                      <a:gd name="T10" fmla="*/ 838 w 436"/>
                      <a:gd name="T11" fmla="*/ 101 h 149"/>
                      <a:gd name="T12" fmla="*/ 383 w 436"/>
                      <a:gd name="T13" fmla="*/ 61 h 149"/>
                      <a:gd name="T14" fmla="*/ 153 w 436"/>
                      <a:gd name="T15" fmla="*/ 189 h 149"/>
                      <a:gd name="T16" fmla="*/ 45 w 436"/>
                      <a:gd name="T17" fmla="*/ 397 h 149"/>
                      <a:gd name="T18" fmla="*/ 125 w 436"/>
                      <a:gd name="T19" fmla="*/ 213 h 149"/>
                      <a:gd name="T20" fmla="*/ 0 w 436"/>
                      <a:gd name="T21" fmla="*/ 53 h 14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436" h="149">
                        <a:moveTo>
                          <a:pt x="0" y="20"/>
                        </a:moveTo>
                        <a:cubicBezTo>
                          <a:pt x="25" y="32"/>
                          <a:pt x="53" y="32"/>
                          <a:pt x="77" y="23"/>
                        </a:cubicBezTo>
                        <a:cubicBezTo>
                          <a:pt x="101" y="14"/>
                          <a:pt x="128" y="3"/>
                          <a:pt x="187" y="5"/>
                        </a:cubicBezTo>
                        <a:cubicBezTo>
                          <a:pt x="246" y="7"/>
                          <a:pt x="293" y="23"/>
                          <a:pt x="343" y="23"/>
                        </a:cubicBezTo>
                        <a:cubicBezTo>
                          <a:pt x="393" y="23"/>
                          <a:pt x="427" y="10"/>
                          <a:pt x="436" y="0"/>
                        </a:cubicBezTo>
                        <a:cubicBezTo>
                          <a:pt x="422" y="20"/>
                          <a:pt x="367" y="38"/>
                          <a:pt x="335" y="38"/>
                        </a:cubicBezTo>
                        <a:cubicBezTo>
                          <a:pt x="303" y="38"/>
                          <a:pt x="202" y="14"/>
                          <a:pt x="153" y="23"/>
                        </a:cubicBezTo>
                        <a:cubicBezTo>
                          <a:pt x="104" y="32"/>
                          <a:pt x="64" y="33"/>
                          <a:pt x="61" y="71"/>
                        </a:cubicBezTo>
                        <a:cubicBezTo>
                          <a:pt x="58" y="109"/>
                          <a:pt x="42" y="134"/>
                          <a:pt x="18" y="149"/>
                        </a:cubicBezTo>
                        <a:cubicBezTo>
                          <a:pt x="37" y="122"/>
                          <a:pt x="55" y="110"/>
                          <a:pt x="50" y="80"/>
                        </a:cubicBezTo>
                        <a:cubicBezTo>
                          <a:pt x="45" y="50"/>
                          <a:pt x="10" y="30"/>
                          <a:pt x="0" y="20"/>
                        </a:cubicBezTo>
                        <a:close/>
                      </a:path>
                    </a:pathLst>
                  </a:custGeom>
                  <a:solidFill>
                    <a:srgbClr val="F6BFCD"/>
                  </a:solidFill>
                  <a:ln>
                    <a:noFill/>
                  </a:ln>
                  <a:extLst>
                    <a:ext uri="{91240B29-F687-4f45-9708-019B960494DF}">
                      <a14:hiddenLine xmlns:lc="http://schemas.openxmlformats.org/drawingml/2006/lockedCanvas" xmlns="" xmlns:a14="http://schemas.microsoft.com/office/drawing/2010/main" xmlns:wps="http://schemas.microsoft.com/office/word/2010/wordprocessingShape" xmlns:wne="http://schemas.microsoft.com/office/word/2006/wordml" xmlns:wpi="http://schemas.microsoft.com/office/word/2010/wordprocessingInk" xmlns:wpg="http://schemas.microsoft.com/office/word/2010/wordprocessingGroup" xmlns:w16se="http://schemas.microsoft.com/office/word/2015/wordml/symex" xmlns:w15="http://schemas.microsoft.com/office/word/2012/wordml" xmlns:w14="http://schemas.microsoft.com/office/word/2010/wordml" xmlns:w="http://schemas.openxmlformats.org/wordprocessingml/2006/main" xmlns:w10="urn:schemas-microsoft-com:office:word" xmlns:wp="http://schemas.openxmlformats.org/drawingml/2006/wordprocessingDrawing" xmlns:wp14="http://schemas.microsoft.com/office/word/2010/wordprocessingDrawing" xmlns:v="urn:schemas-microsoft-com:vml" xmlns:m="http://schemas.openxmlformats.org/officeDocument/2006/math" xmlns:o="urn:schemas-microsoft-com:office:office" xmlns:mc="http://schemas.openxmlformats.org/markup-compatibility/2006" xmlns:cx2="http://schemas.microsoft.com/office/drawing/2015/10/21/chartex" xmlns:cx1="http://schemas.microsoft.com/office/drawing/2015/9/8/chartex" xmlns:cx="http://schemas.microsoft.com/office/drawing/2014/chartex" xmlns:wpc="http://schemas.microsoft.com/office/word/2010/wordprocessingCanvas" w="9525">
                        <a:solidFill>
                          <a:srgbClr val="000000"/>
                        </a:solidFill>
                        <a:round/>
                        <a:headEnd/>
                        <a:tailEnd/>
                      </a14:hiddenLine>
                    </a:ext>
                  </a:extLst>
                </p:spPr>
                <p:txBody>
                  <a:bodyPr/>
                  <a:lstStyle/>
                  <a:p>
                    <a:endParaRPr lang="en-US"/>
                  </a:p>
                </p:txBody>
              </p:sp>
              <p:sp>
                <p:nvSpPr>
                  <p:cNvPr id="186" name="Freeform 531">
                    <a:extLst>
                      <a:ext uri="{FF2B5EF4-FFF2-40B4-BE49-F238E27FC236}">
                        <a16:creationId xmlns:a16="http://schemas.microsoft.com/office/drawing/2014/main" id="{322342C8-3696-42D1-804A-E0C04DCAA651}"/>
                      </a:ext>
                    </a:extLst>
                  </p:cNvPr>
                  <p:cNvSpPr>
                    <a:spLocks/>
                  </p:cNvSpPr>
                  <p:nvPr/>
                </p:nvSpPr>
                <p:spPr bwMode="auto">
                  <a:xfrm>
                    <a:off x="373" y="163"/>
                    <a:ext cx="360" cy="162"/>
                  </a:xfrm>
                  <a:custGeom>
                    <a:avLst/>
                    <a:gdLst>
                      <a:gd name="T0" fmla="*/ 0 w 144"/>
                      <a:gd name="T1" fmla="*/ 82 h 61"/>
                      <a:gd name="T2" fmla="*/ 43 w 144"/>
                      <a:gd name="T3" fmla="*/ 138 h 61"/>
                      <a:gd name="T4" fmla="*/ 108 w 144"/>
                      <a:gd name="T5" fmla="*/ 64 h 61"/>
                      <a:gd name="T6" fmla="*/ 360 w 144"/>
                      <a:gd name="T7" fmla="*/ 13 h 61"/>
                      <a:gd name="T8" fmla="*/ 90 w 144"/>
                      <a:gd name="T9" fmla="*/ 50 h 61"/>
                      <a:gd name="T10" fmla="*/ 0 w 144"/>
                      <a:gd name="T11" fmla="*/ 82 h 61"/>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4" h="61">
                        <a:moveTo>
                          <a:pt x="0" y="31"/>
                        </a:moveTo>
                        <a:cubicBezTo>
                          <a:pt x="11" y="35"/>
                          <a:pt x="17" y="43"/>
                          <a:pt x="17" y="52"/>
                        </a:cubicBezTo>
                        <a:cubicBezTo>
                          <a:pt x="17" y="61"/>
                          <a:pt x="20" y="33"/>
                          <a:pt x="43" y="24"/>
                        </a:cubicBezTo>
                        <a:cubicBezTo>
                          <a:pt x="66" y="15"/>
                          <a:pt x="108" y="6"/>
                          <a:pt x="144" y="5"/>
                        </a:cubicBezTo>
                        <a:cubicBezTo>
                          <a:pt x="121" y="0"/>
                          <a:pt x="62" y="8"/>
                          <a:pt x="36" y="19"/>
                        </a:cubicBezTo>
                        <a:cubicBezTo>
                          <a:pt x="10" y="30"/>
                          <a:pt x="12" y="33"/>
                          <a:pt x="0" y="31"/>
                        </a:cubicBezTo>
                        <a:close/>
                      </a:path>
                    </a:pathLst>
                  </a:custGeom>
                  <a:solidFill>
                    <a:srgbClr val="FFFFFF"/>
                  </a:solidFill>
                  <a:ln>
                    <a:noFill/>
                  </a:ln>
                  <a:extLst>
                    <a:ext uri="{91240B29-F687-4f45-9708-019B960494DF}">
                      <a14:hiddenLine xmlns:lc="http://schemas.openxmlformats.org/drawingml/2006/lockedCanvas" xmlns="" xmlns:a14="http://schemas.microsoft.com/office/drawing/2010/main" xmlns:wps="http://schemas.microsoft.com/office/word/2010/wordprocessingShape" xmlns:wne="http://schemas.microsoft.com/office/word/2006/wordml" xmlns:wpi="http://schemas.microsoft.com/office/word/2010/wordprocessingInk" xmlns:wpg="http://schemas.microsoft.com/office/word/2010/wordprocessingGroup" xmlns:w16se="http://schemas.microsoft.com/office/word/2015/wordml/symex" xmlns:w15="http://schemas.microsoft.com/office/word/2012/wordml" xmlns:w14="http://schemas.microsoft.com/office/word/2010/wordml" xmlns:w="http://schemas.openxmlformats.org/wordprocessingml/2006/main" xmlns:w10="urn:schemas-microsoft-com:office:word" xmlns:wp="http://schemas.openxmlformats.org/drawingml/2006/wordprocessingDrawing" xmlns:wp14="http://schemas.microsoft.com/office/word/2010/wordprocessingDrawing" xmlns:v="urn:schemas-microsoft-com:vml" xmlns:m="http://schemas.openxmlformats.org/officeDocument/2006/math" xmlns:o="urn:schemas-microsoft-com:office:office" xmlns:mc="http://schemas.openxmlformats.org/markup-compatibility/2006" xmlns:cx2="http://schemas.microsoft.com/office/drawing/2015/10/21/chartex" xmlns:cx1="http://schemas.microsoft.com/office/drawing/2015/9/8/chartex" xmlns:cx="http://schemas.microsoft.com/office/drawing/2014/chartex" xmlns:wpc="http://schemas.microsoft.com/office/word/2010/wordprocessingCanvas" w="9525">
                        <a:solidFill>
                          <a:srgbClr val="000000"/>
                        </a:solidFill>
                        <a:round/>
                        <a:headEnd/>
                        <a:tailEnd/>
                      </a14:hiddenLine>
                    </a:ext>
                  </a:extLst>
                </p:spPr>
                <p:txBody>
                  <a:bodyPr/>
                  <a:lstStyle/>
                  <a:p>
                    <a:endParaRPr lang="en-US"/>
                  </a:p>
                </p:txBody>
              </p:sp>
              <p:sp>
                <p:nvSpPr>
                  <p:cNvPr id="187" name="Freeform 532">
                    <a:extLst>
                      <a:ext uri="{FF2B5EF4-FFF2-40B4-BE49-F238E27FC236}">
                        <a16:creationId xmlns:a16="http://schemas.microsoft.com/office/drawing/2014/main" id="{3EBBA256-D0C9-4AFF-95DD-3A97B72760B8}"/>
                      </a:ext>
                    </a:extLst>
                  </p:cNvPr>
                  <p:cNvSpPr>
                    <a:spLocks/>
                  </p:cNvSpPr>
                  <p:nvPr/>
                </p:nvSpPr>
                <p:spPr bwMode="auto">
                  <a:xfrm>
                    <a:off x="673" y="429"/>
                    <a:ext cx="328" cy="254"/>
                  </a:xfrm>
                  <a:custGeom>
                    <a:avLst/>
                    <a:gdLst>
                      <a:gd name="T0" fmla="*/ 0 w 131"/>
                      <a:gd name="T1" fmla="*/ 168 h 95"/>
                      <a:gd name="T2" fmla="*/ 28 w 131"/>
                      <a:gd name="T3" fmla="*/ 249 h 95"/>
                      <a:gd name="T4" fmla="*/ 85 w 131"/>
                      <a:gd name="T5" fmla="*/ 254 h 95"/>
                      <a:gd name="T6" fmla="*/ 193 w 131"/>
                      <a:gd name="T7" fmla="*/ 155 h 95"/>
                      <a:gd name="T8" fmla="*/ 263 w 131"/>
                      <a:gd name="T9" fmla="*/ 99 h 95"/>
                      <a:gd name="T10" fmla="*/ 328 w 131"/>
                      <a:gd name="T11" fmla="*/ 0 h 95"/>
                      <a:gd name="T12" fmla="*/ 150 w 131"/>
                      <a:gd name="T13" fmla="*/ 131 h 95"/>
                      <a:gd name="T14" fmla="*/ 113 w 131"/>
                      <a:gd name="T15" fmla="*/ 147 h 95"/>
                      <a:gd name="T16" fmla="*/ 68 w 131"/>
                      <a:gd name="T17" fmla="*/ 182 h 95"/>
                      <a:gd name="T18" fmla="*/ 3 w 131"/>
                      <a:gd name="T19" fmla="*/ 176 h 9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31" h="95">
                        <a:moveTo>
                          <a:pt x="0" y="63"/>
                        </a:moveTo>
                        <a:cubicBezTo>
                          <a:pt x="2" y="75"/>
                          <a:pt x="12" y="80"/>
                          <a:pt x="11" y="93"/>
                        </a:cubicBezTo>
                        <a:cubicBezTo>
                          <a:pt x="18" y="86"/>
                          <a:pt x="29" y="87"/>
                          <a:pt x="34" y="95"/>
                        </a:cubicBezTo>
                        <a:cubicBezTo>
                          <a:pt x="21" y="78"/>
                          <a:pt x="68" y="62"/>
                          <a:pt x="77" y="58"/>
                        </a:cubicBezTo>
                        <a:cubicBezTo>
                          <a:pt x="89" y="53"/>
                          <a:pt x="96" y="46"/>
                          <a:pt x="105" y="37"/>
                        </a:cubicBezTo>
                        <a:cubicBezTo>
                          <a:pt x="116" y="26"/>
                          <a:pt x="121" y="10"/>
                          <a:pt x="131" y="0"/>
                        </a:cubicBezTo>
                        <a:cubicBezTo>
                          <a:pt x="114" y="26"/>
                          <a:pt x="89" y="40"/>
                          <a:pt x="60" y="49"/>
                        </a:cubicBezTo>
                        <a:cubicBezTo>
                          <a:pt x="55" y="51"/>
                          <a:pt x="50" y="53"/>
                          <a:pt x="45" y="55"/>
                        </a:cubicBezTo>
                        <a:cubicBezTo>
                          <a:pt x="36" y="58"/>
                          <a:pt x="34" y="62"/>
                          <a:pt x="27" y="68"/>
                        </a:cubicBezTo>
                        <a:cubicBezTo>
                          <a:pt x="17" y="79"/>
                          <a:pt x="12" y="69"/>
                          <a:pt x="1" y="66"/>
                        </a:cubicBezTo>
                      </a:path>
                    </a:pathLst>
                  </a:custGeom>
                  <a:solidFill>
                    <a:srgbClr val="B90058"/>
                  </a:solidFill>
                  <a:ln>
                    <a:noFill/>
                  </a:ln>
                  <a:extLst>
                    <a:ext uri="{91240B29-F687-4f45-9708-019B960494DF}">
                      <a14:hiddenLine xmlns:lc="http://schemas.openxmlformats.org/drawingml/2006/lockedCanvas" xmlns="" xmlns:a14="http://schemas.microsoft.com/office/drawing/2010/main" xmlns:wps="http://schemas.microsoft.com/office/word/2010/wordprocessingShape" xmlns:wne="http://schemas.microsoft.com/office/word/2006/wordml" xmlns:wpi="http://schemas.microsoft.com/office/word/2010/wordprocessingInk" xmlns:wpg="http://schemas.microsoft.com/office/word/2010/wordprocessingGroup" xmlns:w16se="http://schemas.microsoft.com/office/word/2015/wordml/symex" xmlns:w15="http://schemas.microsoft.com/office/word/2012/wordml" xmlns:w14="http://schemas.microsoft.com/office/word/2010/wordml" xmlns:w="http://schemas.openxmlformats.org/wordprocessingml/2006/main" xmlns:w10="urn:schemas-microsoft-com:office:word" xmlns:wp="http://schemas.openxmlformats.org/drawingml/2006/wordprocessingDrawing" xmlns:wp14="http://schemas.microsoft.com/office/word/2010/wordprocessingDrawing" xmlns:v="urn:schemas-microsoft-com:vml" xmlns:m="http://schemas.openxmlformats.org/officeDocument/2006/math" xmlns:o="urn:schemas-microsoft-com:office:office" xmlns:mc="http://schemas.openxmlformats.org/markup-compatibility/2006" xmlns:cx2="http://schemas.microsoft.com/office/drawing/2015/10/21/chartex" xmlns:cx1="http://schemas.microsoft.com/office/drawing/2015/9/8/chartex" xmlns:cx="http://schemas.microsoft.com/office/drawing/2014/chartex" xmlns:wpc="http://schemas.microsoft.com/office/word/2010/wordprocessingCanvas" w="9525">
                        <a:solidFill>
                          <a:srgbClr val="000000"/>
                        </a:solidFill>
                        <a:round/>
                        <a:headEnd/>
                        <a:tailEnd/>
                      </a14:hiddenLine>
                    </a:ext>
                  </a:extLst>
                </p:spPr>
                <p:txBody>
                  <a:bodyPr/>
                  <a:lstStyle/>
                  <a:p>
                    <a:endParaRPr lang="en-US"/>
                  </a:p>
                </p:txBody>
              </p:sp>
              <p:sp>
                <p:nvSpPr>
                  <p:cNvPr id="188" name="Freeform 533">
                    <a:extLst>
                      <a:ext uri="{FF2B5EF4-FFF2-40B4-BE49-F238E27FC236}">
                        <a16:creationId xmlns:a16="http://schemas.microsoft.com/office/drawing/2014/main" id="{464FF03E-D2D2-432F-8A10-DDCAB33F87C9}"/>
                      </a:ext>
                    </a:extLst>
                  </p:cNvPr>
                  <p:cNvSpPr>
                    <a:spLocks/>
                  </p:cNvSpPr>
                  <p:nvPr/>
                </p:nvSpPr>
                <p:spPr bwMode="auto">
                  <a:xfrm>
                    <a:off x="1206" y="331"/>
                    <a:ext cx="162" cy="112"/>
                  </a:xfrm>
                  <a:custGeom>
                    <a:avLst/>
                    <a:gdLst>
                      <a:gd name="T0" fmla="*/ 0 w 65"/>
                      <a:gd name="T1" fmla="*/ 0 h 42"/>
                      <a:gd name="T2" fmla="*/ 92 w 65"/>
                      <a:gd name="T3" fmla="*/ 40 h 42"/>
                      <a:gd name="T4" fmla="*/ 150 w 65"/>
                      <a:gd name="T5" fmla="*/ 112 h 42"/>
                      <a:gd name="T6" fmla="*/ 162 w 65"/>
                      <a:gd name="T7" fmla="*/ 48 h 42"/>
                      <a:gd name="T8" fmla="*/ 122 w 65"/>
                      <a:gd name="T9" fmla="*/ 43 h 42"/>
                      <a:gd name="T10" fmla="*/ 35 w 65"/>
                      <a:gd name="T11" fmla="*/ 11 h 4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65" h="42">
                        <a:moveTo>
                          <a:pt x="0" y="0"/>
                        </a:moveTo>
                        <a:cubicBezTo>
                          <a:pt x="14" y="4"/>
                          <a:pt x="24" y="6"/>
                          <a:pt x="37" y="15"/>
                        </a:cubicBezTo>
                        <a:cubicBezTo>
                          <a:pt x="45" y="21"/>
                          <a:pt x="59" y="31"/>
                          <a:pt x="60" y="42"/>
                        </a:cubicBezTo>
                        <a:cubicBezTo>
                          <a:pt x="57" y="34"/>
                          <a:pt x="63" y="25"/>
                          <a:pt x="65" y="18"/>
                        </a:cubicBezTo>
                        <a:cubicBezTo>
                          <a:pt x="61" y="23"/>
                          <a:pt x="54" y="19"/>
                          <a:pt x="49" y="16"/>
                        </a:cubicBezTo>
                        <a:cubicBezTo>
                          <a:pt x="37" y="10"/>
                          <a:pt x="27" y="5"/>
                          <a:pt x="14" y="4"/>
                        </a:cubicBezTo>
                      </a:path>
                    </a:pathLst>
                  </a:custGeom>
                  <a:solidFill>
                    <a:srgbClr val="B90058"/>
                  </a:solidFill>
                  <a:ln>
                    <a:noFill/>
                  </a:ln>
                  <a:extLst>
                    <a:ext uri="{91240B29-F687-4f45-9708-019B960494DF}">
                      <a14:hiddenLine xmlns:lc="http://schemas.openxmlformats.org/drawingml/2006/lockedCanvas" xmlns="" xmlns:a14="http://schemas.microsoft.com/office/drawing/2010/main" xmlns:wps="http://schemas.microsoft.com/office/word/2010/wordprocessingShape" xmlns:wne="http://schemas.microsoft.com/office/word/2006/wordml" xmlns:wpi="http://schemas.microsoft.com/office/word/2010/wordprocessingInk" xmlns:wpg="http://schemas.microsoft.com/office/word/2010/wordprocessingGroup" xmlns:w16se="http://schemas.microsoft.com/office/word/2015/wordml/symex" xmlns:w15="http://schemas.microsoft.com/office/word/2012/wordml" xmlns:w14="http://schemas.microsoft.com/office/word/2010/wordml" xmlns:w="http://schemas.openxmlformats.org/wordprocessingml/2006/main" xmlns:w10="urn:schemas-microsoft-com:office:word" xmlns:wp="http://schemas.openxmlformats.org/drawingml/2006/wordprocessingDrawing" xmlns:wp14="http://schemas.microsoft.com/office/word/2010/wordprocessingDrawing" xmlns:v="urn:schemas-microsoft-com:vml" xmlns:m="http://schemas.openxmlformats.org/officeDocument/2006/math" xmlns:o="urn:schemas-microsoft-com:office:office" xmlns:mc="http://schemas.openxmlformats.org/markup-compatibility/2006" xmlns:cx2="http://schemas.microsoft.com/office/drawing/2015/10/21/chartex" xmlns:cx1="http://schemas.microsoft.com/office/drawing/2015/9/8/chartex" xmlns:cx="http://schemas.microsoft.com/office/drawing/2014/chartex" xmlns:wpc="http://schemas.microsoft.com/office/word/2010/wordprocessingCanvas" w="9525">
                        <a:solidFill>
                          <a:srgbClr val="000000"/>
                        </a:solidFill>
                        <a:round/>
                        <a:headEnd/>
                        <a:tailEnd/>
                      </a14:hiddenLine>
                    </a:ext>
                  </a:extLst>
                </p:spPr>
                <p:txBody>
                  <a:bodyPr/>
                  <a:lstStyle/>
                  <a:p>
                    <a:endParaRPr lang="en-US"/>
                  </a:p>
                </p:txBody>
              </p:sp>
              <p:sp>
                <p:nvSpPr>
                  <p:cNvPr id="189" name="Freeform 534">
                    <a:extLst>
                      <a:ext uri="{FF2B5EF4-FFF2-40B4-BE49-F238E27FC236}">
                        <a16:creationId xmlns:a16="http://schemas.microsoft.com/office/drawing/2014/main" id="{30825E80-8A44-4756-A67B-5D5AA5D911F2}"/>
                      </a:ext>
                    </a:extLst>
                  </p:cNvPr>
                  <p:cNvSpPr>
                    <a:spLocks/>
                  </p:cNvSpPr>
                  <p:nvPr/>
                </p:nvSpPr>
                <p:spPr bwMode="auto">
                  <a:xfrm>
                    <a:off x="163" y="80"/>
                    <a:ext cx="1721" cy="688"/>
                  </a:xfrm>
                  <a:custGeom>
                    <a:avLst/>
                    <a:gdLst>
                      <a:gd name="T0" fmla="*/ 1561 w 688"/>
                      <a:gd name="T1" fmla="*/ 227 h 258"/>
                      <a:gd name="T2" fmla="*/ 1698 w 688"/>
                      <a:gd name="T3" fmla="*/ 45 h 258"/>
                      <a:gd name="T4" fmla="*/ 1336 w 688"/>
                      <a:gd name="T5" fmla="*/ 168 h 258"/>
                      <a:gd name="T6" fmla="*/ 1246 w 688"/>
                      <a:gd name="T7" fmla="*/ 0 h 258"/>
                      <a:gd name="T8" fmla="*/ 795 w 688"/>
                      <a:gd name="T9" fmla="*/ 77 h 258"/>
                      <a:gd name="T10" fmla="*/ 320 w 688"/>
                      <a:gd name="T11" fmla="*/ 91 h 258"/>
                      <a:gd name="T12" fmla="*/ 10 w 688"/>
                      <a:gd name="T13" fmla="*/ 29 h 258"/>
                      <a:gd name="T14" fmla="*/ 228 w 688"/>
                      <a:gd name="T15" fmla="*/ 293 h 258"/>
                      <a:gd name="T16" fmla="*/ 0 w 688"/>
                      <a:gd name="T17" fmla="*/ 560 h 258"/>
                      <a:gd name="T18" fmla="*/ 318 w 688"/>
                      <a:gd name="T19" fmla="*/ 453 h 258"/>
                      <a:gd name="T20" fmla="*/ 533 w 688"/>
                      <a:gd name="T21" fmla="*/ 688 h 258"/>
                      <a:gd name="T22" fmla="*/ 568 w 688"/>
                      <a:gd name="T23" fmla="*/ 624 h 258"/>
                      <a:gd name="T24" fmla="*/ 623 w 688"/>
                      <a:gd name="T25" fmla="*/ 648 h 258"/>
                      <a:gd name="T26" fmla="*/ 675 w 688"/>
                      <a:gd name="T27" fmla="*/ 544 h 258"/>
                      <a:gd name="T28" fmla="*/ 941 w 688"/>
                      <a:gd name="T29" fmla="*/ 296 h 258"/>
                      <a:gd name="T30" fmla="*/ 1203 w 688"/>
                      <a:gd name="T31" fmla="*/ 483 h 258"/>
                      <a:gd name="T32" fmla="*/ 1391 w 688"/>
                      <a:gd name="T33" fmla="*/ 240 h 258"/>
                      <a:gd name="T34" fmla="*/ 1721 w 688"/>
                      <a:gd name="T35" fmla="*/ 307 h 258"/>
                      <a:gd name="T36" fmla="*/ 1561 w 688"/>
                      <a:gd name="T37" fmla="*/ 227 h 25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688" h="258">
                        <a:moveTo>
                          <a:pt x="624" y="85"/>
                        </a:moveTo>
                        <a:cubicBezTo>
                          <a:pt x="618" y="65"/>
                          <a:pt x="645" y="51"/>
                          <a:pt x="679" y="17"/>
                        </a:cubicBezTo>
                        <a:cubicBezTo>
                          <a:pt x="637" y="58"/>
                          <a:pt x="563" y="69"/>
                          <a:pt x="534" y="63"/>
                        </a:cubicBezTo>
                        <a:cubicBezTo>
                          <a:pt x="505" y="58"/>
                          <a:pt x="484" y="28"/>
                          <a:pt x="498" y="0"/>
                        </a:cubicBezTo>
                        <a:cubicBezTo>
                          <a:pt x="454" y="48"/>
                          <a:pt x="387" y="41"/>
                          <a:pt x="318" y="29"/>
                        </a:cubicBezTo>
                        <a:cubicBezTo>
                          <a:pt x="248" y="16"/>
                          <a:pt x="159" y="21"/>
                          <a:pt x="128" y="34"/>
                        </a:cubicBezTo>
                        <a:cubicBezTo>
                          <a:pt x="91" y="50"/>
                          <a:pt x="43" y="41"/>
                          <a:pt x="4" y="11"/>
                        </a:cubicBezTo>
                        <a:cubicBezTo>
                          <a:pt x="31" y="49"/>
                          <a:pt x="91" y="80"/>
                          <a:pt x="91" y="110"/>
                        </a:cubicBezTo>
                        <a:cubicBezTo>
                          <a:pt x="90" y="154"/>
                          <a:pt x="21" y="200"/>
                          <a:pt x="0" y="210"/>
                        </a:cubicBezTo>
                        <a:cubicBezTo>
                          <a:pt x="38" y="200"/>
                          <a:pt x="86" y="165"/>
                          <a:pt x="127" y="170"/>
                        </a:cubicBezTo>
                        <a:cubicBezTo>
                          <a:pt x="173" y="174"/>
                          <a:pt x="209" y="214"/>
                          <a:pt x="213" y="258"/>
                        </a:cubicBezTo>
                        <a:cubicBezTo>
                          <a:pt x="217" y="248"/>
                          <a:pt x="222" y="241"/>
                          <a:pt x="227" y="234"/>
                        </a:cubicBezTo>
                        <a:cubicBezTo>
                          <a:pt x="233" y="226"/>
                          <a:pt x="245" y="224"/>
                          <a:pt x="249" y="243"/>
                        </a:cubicBezTo>
                        <a:cubicBezTo>
                          <a:pt x="245" y="221"/>
                          <a:pt x="263" y="205"/>
                          <a:pt x="270" y="204"/>
                        </a:cubicBezTo>
                        <a:cubicBezTo>
                          <a:pt x="316" y="195"/>
                          <a:pt x="337" y="132"/>
                          <a:pt x="376" y="111"/>
                        </a:cubicBezTo>
                        <a:cubicBezTo>
                          <a:pt x="416" y="90"/>
                          <a:pt x="489" y="129"/>
                          <a:pt x="481" y="181"/>
                        </a:cubicBezTo>
                        <a:cubicBezTo>
                          <a:pt x="487" y="105"/>
                          <a:pt x="497" y="82"/>
                          <a:pt x="556" y="90"/>
                        </a:cubicBezTo>
                        <a:cubicBezTo>
                          <a:pt x="598" y="96"/>
                          <a:pt x="660" y="129"/>
                          <a:pt x="688" y="115"/>
                        </a:cubicBezTo>
                        <a:cubicBezTo>
                          <a:pt x="671" y="119"/>
                          <a:pt x="632" y="108"/>
                          <a:pt x="624" y="85"/>
                        </a:cubicBezTo>
                        <a:close/>
                      </a:path>
                    </a:pathLst>
                  </a:custGeom>
                  <a:noFill/>
                  <a:ln w="11113" cap="rnd">
                    <a:solidFill>
                      <a:srgbClr val="000000"/>
                    </a:solidFill>
                    <a:prstDash val="solid"/>
                    <a:round/>
                    <a:headEnd/>
                    <a:tailEnd/>
                  </a:ln>
                  <a:extLst>
                    <a:ext uri="{909E8E84-426E-40dd-AFC4-6F175D3DCCD1}">
                      <a14:hiddenFill xmlns:lc="http://schemas.openxmlformats.org/drawingml/2006/lockedCanvas" xmlns="" xmlns:a14="http://schemas.microsoft.com/office/drawing/2010/main" xmlns:wps="http://schemas.microsoft.com/office/word/2010/wordprocessingShape" xmlns:wne="http://schemas.microsoft.com/office/word/2006/wordml" xmlns:wpi="http://schemas.microsoft.com/office/word/2010/wordprocessingInk" xmlns:wpg="http://schemas.microsoft.com/office/word/2010/wordprocessingGroup" xmlns:w16se="http://schemas.microsoft.com/office/word/2015/wordml/symex" xmlns:w15="http://schemas.microsoft.com/office/word/2012/wordml" xmlns:w14="http://schemas.microsoft.com/office/word/2010/wordml" xmlns:w="http://schemas.openxmlformats.org/wordprocessingml/2006/main" xmlns:w10="urn:schemas-microsoft-com:office:word" xmlns:wp="http://schemas.openxmlformats.org/drawingml/2006/wordprocessingDrawing" xmlns:wp14="http://schemas.microsoft.com/office/word/2010/wordprocessingDrawing" xmlns:v="urn:schemas-microsoft-com:vml" xmlns:m="http://schemas.openxmlformats.org/officeDocument/2006/math" xmlns:o="urn:schemas-microsoft-com:office:office" xmlns:mc="http://schemas.openxmlformats.org/markup-compatibility/2006" xmlns:cx2="http://schemas.microsoft.com/office/drawing/2015/10/21/chartex" xmlns:cx1="http://schemas.microsoft.com/office/drawing/2015/9/8/chartex" xmlns:cx="http://schemas.microsoft.com/office/drawing/2014/chartex" xmlns:wpc="http://schemas.microsoft.com/office/word/2010/wordprocessingCanvas">
                        <a:solidFill>
                          <a:srgbClr val="FFFFFF"/>
                        </a:solidFill>
                      </a14:hiddenFill>
                    </a:ext>
                  </a:extLst>
                </p:spPr>
                <p:txBody>
                  <a:bodyPr/>
                  <a:lstStyle/>
                  <a:p>
                    <a:endParaRPr lang="en-US" dirty="0"/>
                  </a:p>
                </p:txBody>
              </p:sp>
              <p:sp>
                <p:nvSpPr>
                  <p:cNvPr id="190" name="Freeform 535">
                    <a:extLst>
                      <a:ext uri="{FF2B5EF4-FFF2-40B4-BE49-F238E27FC236}">
                        <a16:creationId xmlns:a16="http://schemas.microsoft.com/office/drawing/2014/main" id="{894A9787-5477-41E2-B808-5B51FF8054DD}"/>
                      </a:ext>
                    </a:extLst>
                  </p:cNvPr>
                  <p:cNvSpPr>
                    <a:spLocks/>
                  </p:cNvSpPr>
                  <p:nvPr/>
                </p:nvSpPr>
                <p:spPr bwMode="auto">
                  <a:xfrm>
                    <a:off x="508" y="240"/>
                    <a:ext cx="458" cy="243"/>
                  </a:xfrm>
                  <a:custGeom>
                    <a:avLst/>
                    <a:gdLst>
                      <a:gd name="T0" fmla="*/ 8 w 183"/>
                      <a:gd name="T1" fmla="*/ 107 h 91"/>
                      <a:gd name="T2" fmla="*/ 268 w 183"/>
                      <a:gd name="T3" fmla="*/ 208 h 91"/>
                      <a:gd name="T4" fmla="*/ 438 w 183"/>
                      <a:gd name="T5" fmla="*/ 59 h 91"/>
                      <a:gd name="T6" fmla="*/ 210 w 183"/>
                      <a:gd name="T7" fmla="*/ 24 h 91"/>
                      <a:gd name="T8" fmla="*/ 8 w 183"/>
                      <a:gd name="T9" fmla="*/ 107 h 9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83" h="91">
                        <a:moveTo>
                          <a:pt x="3" y="40"/>
                        </a:moveTo>
                        <a:cubicBezTo>
                          <a:pt x="0" y="78"/>
                          <a:pt x="41" y="91"/>
                          <a:pt x="107" y="78"/>
                        </a:cubicBezTo>
                        <a:cubicBezTo>
                          <a:pt x="173" y="66"/>
                          <a:pt x="183" y="45"/>
                          <a:pt x="175" y="22"/>
                        </a:cubicBezTo>
                        <a:cubicBezTo>
                          <a:pt x="167" y="0"/>
                          <a:pt x="135" y="19"/>
                          <a:pt x="84" y="9"/>
                        </a:cubicBezTo>
                        <a:cubicBezTo>
                          <a:pt x="49" y="3"/>
                          <a:pt x="7" y="3"/>
                          <a:pt x="3" y="40"/>
                        </a:cubicBezTo>
                        <a:close/>
                      </a:path>
                    </a:pathLst>
                  </a:custGeom>
                  <a:noFill/>
                  <a:ln w="11113" cap="rnd">
                    <a:solidFill>
                      <a:srgbClr val="000000"/>
                    </a:solidFill>
                    <a:prstDash val="solid"/>
                    <a:round/>
                    <a:headEnd/>
                    <a:tailEnd/>
                  </a:ln>
                  <a:extLst>
                    <a:ext uri="{909E8E84-426E-40dd-AFC4-6F175D3DCCD1}">
                      <a14:hiddenFill xmlns:lc="http://schemas.openxmlformats.org/drawingml/2006/lockedCanvas" xmlns="" xmlns:a14="http://schemas.microsoft.com/office/drawing/2010/main" xmlns:wps="http://schemas.microsoft.com/office/word/2010/wordprocessingShape" xmlns:wne="http://schemas.microsoft.com/office/word/2006/wordml" xmlns:wpi="http://schemas.microsoft.com/office/word/2010/wordprocessingInk" xmlns:wpg="http://schemas.microsoft.com/office/word/2010/wordprocessingGroup" xmlns:w16se="http://schemas.microsoft.com/office/word/2015/wordml/symex" xmlns:w15="http://schemas.microsoft.com/office/word/2012/wordml" xmlns:w14="http://schemas.microsoft.com/office/word/2010/wordml" xmlns:w="http://schemas.openxmlformats.org/wordprocessingml/2006/main" xmlns:w10="urn:schemas-microsoft-com:office:word" xmlns:wp="http://schemas.openxmlformats.org/drawingml/2006/wordprocessingDrawing" xmlns:wp14="http://schemas.microsoft.com/office/word/2010/wordprocessingDrawing" xmlns:v="urn:schemas-microsoft-com:vml" xmlns:m="http://schemas.openxmlformats.org/officeDocument/2006/math" xmlns:o="urn:schemas-microsoft-com:office:office" xmlns:mc="http://schemas.openxmlformats.org/markup-compatibility/2006" xmlns:cx2="http://schemas.microsoft.com/office/drawing/2015/10/21/chartex" xmlns:cx1="http://schemas.microsoft.com/office/drawing/2015/9/8/chartex" xmlns:cx="http://schemas.microsoft.com/office/drawing/2014/chartex" xmlns:wpc="http://schemas.microsoft.com/office/word/2010/wordprocessingCanvas">
                        <a:solidFill>
                          <a:srgbClr val="FFFFFF"/>
                        </a:solidFill>
                      </a14:hiddenFill>
                    </a:ext>
                  </a:extLst>
                </p:spPr>
                <p:txBody>
                  <a:bodyPr/>
                  <a:lstStyle/>
                  <a:p>
                    <a:endParaRPr lang="en-US"/>
                  </a:p>
                </p:txBody>
              </p:sp>
              <p:sp>
                <p:nvSpPr>
                  <p:cNvPr id="191" name="Freeform 536">
                    <a:extLst>
                      <a:ext uri="{FF2B5EF4-FFF2-40B4-BE49-F238E27FC236}">
                        <a16:creationId xmlns:a16="http://schemas.microsoft.com/office/drawing/2014/main" id="{116E24D3-33B5-4943-966C-1AF2EB9CB10F}"/>
                      </a:ext>
                    </a:extLst>
                  </p:cNvPr>
                  <p:cNvSpPr>
                    <a:spLocks/>
                  </p:cNvSpPr>
                  <p:nvPr/>
                </p:nvSpPr>
                <p:spPr bwMode="auto">
                  <a:xfrm>
                    <a:off x="1403" y="0"/>
                    <a:ext cx="63" cy="91"/>
                  </a:xfrm>
                  <a:custGeom>
                    <a:avLst/>
                    <a:gdLst>
                      <a:gd name="T0" fmla="*/ 0 w 25"/>
                      <a:gd name="T1" fmla="*/ 91 h 34"/>
                      <a:gd name="T2" fmla="*/ 63 w 25"/>
                      <a:gd name="T3" fmla="*/ 0 h 34"/>
                      <a:gd name="T4" fmla="*/ 0 60000 65536"/>
                      <a:gd name="T5" fmla="*/ 0 60000 65536"/>
                    </a:gdLst>
                    <a:ahLst/>
                    <a:cxnLst>
                      <a:cxn ang="T4">
                        <a:pos x="T0" y="T1"/>
                      </a:cxn>
                      <a:cxn ang="T5">
                        <a:pos x="T2" y="T3"/>
                      </a:cxn>
                    </a:cxnLst>
                    <a:rect l="0" t="0" r="r" b="b"/>
                    <a:pathLst>
                      <a:path w="25" h="34">
                        <a:moveTo>
                          <a:pt x="0" y="34"/>
                        </a:moveTo>
                        <a:cubicBezTo>
                          <a:pt x="8" y="20"/>
                          <a:pt x="9" y="14"/>
                          <a:pt x="25" y="0"/>
                        </a:cubicBezTo>
                      </a:path>
                    </a:pathLst>
                  </a:custGeom>
                  <a:noFill/>
                  <a:ln w="11113" cap="rnd">
                    <a:solidFill>
                      <a:srgbClr val="000000"/>
                    </a:solidFill>
                    <a:prstDash val="solid"/>
                    <a:round/>
                    <a:headEnd/>
                    <a:tailEnd/>
                  </a:ln>
                  <a:extLst>
                    <a:ext uri="{909E8E84-426E-40dd-AFC4-6F175D3DCCD1}">
                      <a14:hiddenFill xmlns:lc="http://schemas.openxmlformats.org/drawingml/2006/lockedCanvas" xmlns="" xmlns:a14="http://schemas.microsoft.com/office/drawing/2010/main" xmlns:wps="http://schemas.microsoft.com/office/word/2010/wordprocessingShape" xmlns:wne="http://schemas.microsoft.com/office/word/2006/wordml" xmlns:wpi="http://schemas.microsoft.com/office/word/2010/wordprocessingInk" xmlns:wpg="http://schemas.microsoft.com/office/word/2010/wordprocessingGroup" xmlns:w16se="http://schemas.microsoft.com/office/word/2015/wordml/symex" xmlns:w15="http://schemas.microsoft.com/office/word/2012/wordml" xmlns:w14="http://schemas.microsoft.com/office/word/2010/wordml" xmlns:w="http://schemas.openxmlformats.org/wordprocessingml/2006/main" xmlns:w10="urn:schemas-microsoft-com:office:word" xmlns:wp="http://schemas.openxmlformats.org/drawingml/2006/wordprocessingDrawing" xmlns:wp14="http://schemas.microsoft.com/office/word/2010/wordprocessingDrawing" xmlns:v="urn:schemas-microsoft-com:vml" xmlns:m="http://schemas.openxmlformats.org/officeDocument/2006/math" xmlns:o="urn:schemas-microsoft-com:office:office" xmlns:mc="http://schemas.openxmlformats.org/markup-compatibility/2006" xmlns:cx2="http://schemas.microsoft.com/office/drawing/2015/10/21/chartex" xmlns:cx1="http://schemas.microsoft.com/office/drawing/2015/9/8/chartex" xmlns:cx="http://schemas.microsoft.com/office/drawing/2014/chartex" xmlns:wpc="http://schemas.microsoft.com/office/word/2010/wordprocessingCanvas">
                        <a:solidFill>
                          <a:srgbClr val="FFFFFF"/>
                        </a:solidFill>
                      </a14:hiddenFill>
                    </a:ext>
                  </a:extLst>
                </p:spPr>
                <p:txBody>
                  <a:bodyPr/>
                  <a:lstStyle/>
                  <a:p>
                    <a:endParaRPr lang="en-US"/>
                  </a:p>
                </p:txBody>
              </p:sp>
              <p:sp>
                <p:nvSpPr>
                  <p:cNvPr id="192" name="Freeform 537">
                    <a:extLst>
                      <a:ext uri="{FF2B5EF4-FFF2-40B4-BE49-F238E27FC236}">
                        <a16:creationId xmlns:a16="http://schemas.microsoft.com/office/drawing/2014/main" id="{B60C9AEC-8EDD-45E8-9483-AB9B09BEBD3F}"/>
                      </a:ext>
                    </a:extLst>
                  </p:cNvPr>
                  <p:cNvSpPr>
                    <a:spLocks/>
                  </p:cNvSpPr>
                  <p:nvPr/>
                </p:nvSpPr>
                <p:spPr bwMode="auto">
                  <a:xfrm>
                    <a:off x="1854" y="51"/>
                    <a:ext cx="50" cy="82"/>
                  </a:xfrm>
                  <a:custGeom>
                    <a:avLst/>
                    <a:gdLst>
                      <a:gd name="T0" fmla="*/ 50 w 20"/>
                      <a:gd name="T1" fmla="*/ 0 h 31"/>
                      <a:gd name="T2" fmla="*/ 0 w 20"/>
                      <a:gd name="T3" fmla="*/ 82 h 31"/>
                      <a:gd name="T4" fmla="*/ 0 60000 65536"/>
                      <a:gd name="T5" fmla="*/ 0 60000 65536"/>
                    </a:gdLst>
                    <a:ahLst/>
                    <a:cxnLst>
                      <a:cxn ang="T4">
                        <a:pos x="T0" y="T1"/>
                      </a:cxn>
                      <a:cxn ang="T5">
                        <a:pos x="T2" y="T3"/>
                      </a:cxn>
                    </a:cxnLst>
                    <a:rect l="0" t="0" r="r" b="b"/>
                    <a:pathLst>
                      <a:path w="20" h="31">
                        <a:moveTo>
                          <a:pt x="20" y="0"/>
                        </a:moveTo>
                        <a:cubicBezTo>
                          <a:pt x="17" y="10"/>
                          <a:pt x="10" y="20"/>
                          <a:pt x="0" y="31"/>
                        </a:cubicBezTo>
                      </a:path>
                    </a:pathLst>
                  </a:custGeom>
                  <a:noFill/>
                  <a:ln w="11113" cap="rnd">
                    <a:solidFill>
                      <a:srgbClr val="000000"/>
                    </a:solidFill>
                    <a:prstDash val="solid"/>
                    <a:round/>
                    <a:headEnd/>
                    <a:tailEnd/>
                  </a:ln>
                  <a:extLst>
                    <a:ext uri="{909E8E84-426E-40dd-AFC4-6F175D3DCCD1}">
                      <a14:hiddenFill xmlns:lc="http://schemas.openxmlformats.org/drawingml/2006/lockedCanvas" xmlns="" xmlns:a14="http://schemas.microsoft.com/office/drawing/2010/main" xmlns:wps="http://schemas.microsoft.com/office/word/2010/wordprocessingShape" xmlns:wne="http://schemas.microsoft.com/office/word/2006/wordml" xmlns:wpi="http://schemas.microsoft.com/office/word/2010/wordprocessingInk" xmlns:wpg="http://schemas.microsoft.com/office/word/2010/wordprocessingGroup" xmlns:w16se="http://schemas.microsoft.com/office/word/2015/wordml/symex" xmlns:w15="http://schemas.microsoft.com/office/word/2012/wordml" xmlns:w14="http://schemas.microsoft.com/office/word/2010/wordml" xmlns:w="http://schemas.openxmlformats.org/wordprocessingml/2006/main" xmlns:w10="urn:schemas-microsoft-com:office:word" xmlns:wp="http://schemas.openxmlformats.org/drawingml/2006/wordprocessingDrawing" xmlns:wp14="http://schemas.microsoft.com/office/word/2010/wordprocessingDrawing" xmlns:v="urn:schemas-microsoft-com:vml" xmlns:m="http://schemas.openxmlformats.org/officeDocument/2006/math" xmlns:o="urn:schemas-microsoft-com:office:office" xmlns:mc="http://schemas.openxmlformats.org/markup-compatibility/2006" xmlns:cx2="http://schemas.microsoft.com/office/drawing/2015/10/21/chartex" xmlns:cx1="http://schemas.microsoft.com/office/drawing/2015/9/8/chartex" xmlns:cx="http://schemas.microsoft.com/office/drawing/2014/chartex" xmlns:wpc="http://schemas.microsoft.com/office/word/2010/wordprocessingCanvas">
                        <a:solidFill>
                          <a:srgbClr val="FFFFFF"/>
                        </a:solidFill>
                      </a14:hiddenFill>
                    </a:ext>
                  </a:extLst>
                </p:spPr>
                <p:txBody>
                  <a:bodyPr/>
                  <a:lstStyle/>
                  <a:p>
                    <a:endParaRPr lang="en-US"/>
                  </a:p>
                </p:txBody>
              </p:sp>
              <p:sp>
                <p:nvSpPr>
                  <p:cNvPr id="193" name="Freeform 538">
                    <a:extLst>
                      <a:ext uri="{FF2B5EF4-FFF2-40B4-BE49-F238E27FC236}">
                        <a16:creationId xmlns:a16="http://schemas.microsoft.com/office/drawing/2014/main" id="{8C665FC9-27BE-4A6C-83FC-22224EEDC96C}"/>
                      </a:ext>
                    </a:extLst>
                  </p:cNvPr>
                  <p:cNvSpPr>
                    <a:spLocks/>
                  </p:cNvSpPr>
                  <p:nvPr/>
                </p:nvSpPr>
                <p:spPr bwMode="auto">
                  <a:xfrm>
                    <a:off x="1871" y="344"/>
                    <a:ext cx="183" cy="45"/>
                  </a:xfrm>
                  <a:custGeom>
                    <a:avLst/>
                    <a:gdLst>
                      <a:gd name="T0" fmla="*/ 0 w 73"/>
                      <a:gd name="T1" fmla="*/ 45 h 17"/>
                      <a:gd name="T2" fmla="*/ 183 w 73"/>
                      <a:gd name="T3" fmla="*/ 37 h 17"/>
                      <a:gd name="T4" fmla="*/ 0 60000 65536"/>
                      <a:gd name="T5" fmla="*/ 0 60000 65536"/>
                    </a:gdLst>
                    <a:ahLst/>
                    <a:cxnLst>
                      <a:cxn ang="T4">
                        <a:pos x="T0" y="T1"/>
                      </a:cxn>
                      <a:cxn ang="T5">
                        <a:pos x="T2" y="T3"/>
                      </a:cxn>
                    </a:cxnLst>
                    <a:rect l="0" t="0" r="r" b="b"/>
                    <a:pathLst>
                      <a:path w="73" h="17">
                        <a:moveTo>
                          <a:pt x="0" y="17"/>
                        </a:moveTo>
                        <a:cubicBezTo>
                          <a:pt x="19" y="13"/>
                          <a:pt x="58" y="0"/>
                          <a:pt x="73" y="14"/>
                        </a:cubicBezTo>
                      </a:path>
                    </a:pathLst>
                  </a:custGeom>
                  <a:noFill/>
                  <a:ln w="11113" cap="rnd">
                    <a:solidFill>
                      <a:srgbClr val="000000"/>
                    </a:solidFill>
                    <a:prstDash val="solid"/>
                    <a:round/>
                    <a:headEnd/>
                    <a:tailEnd/>
                  </a:ln>
                  <a:extLst>
                    <a:ext uri="{909E8E84-426E-40dd-AFC4-6F175D3DCCD1}">
                      <a14:hiddenFill xmlns:lc="http://schemas.openxmlformats.org/drawingml/2006/lockedCanvas" xmlns="" xmlns:a14="http://schemas.microsoft.com/office/drawing/2010/main" xmlns:wps="http://schemas.microsoft.com/office/word/2010/wordprocessingShape" xmlns:wne="http://schemas.microsoft.com/office/word/2006/wordml" xmlns:wpi="http://schemas.microsoft.com/office/word/2010/wordprocessingInk" xmlns:wpg="http://schemas.microsoft.com/office/word/2010/wordprocessingGroup" xmlns:w16se="http://schemas.microsoft.com/office/word/2015/wordml/symex" xmlns:w15="http://schemas.microsoft.com/office/word/2012/wordml" xmlns:w14="http://schemas.microsoft.com/office/word/2010/wordml" xmlns:w="http://schemas.openxmlformats.org/wordprocessingml/2006/main" xmlns:w10="urn:schemas-microsoft-com:office:word" xmlns:wp="http://schemas.openxmlformats.org/drawingml/2006/wordprocessingDrawing" xmlns:wp14="http://schemas.microsoft.com/office/word/2010/wordprocessingDrawing" xmlns:v="urn:schemas-microsoft-com:vml" xmlns:m="http://schemas.openxmlformats.org/officeDocument/2006/math" xmlns:o="urn:schemas-microsoft-com:office:office" xmlns:mc="http://schemas.openxmlformats.org/markup-compatibility/2006" xmlns:cx2="http://schemas.microsoft.com/office/drawing/2015/10/21/chartex" xmlns:cx1="http://schemas.microsoft.com/office/drawing/2015/9/8/chartex" xmlns:cx="http://schemas.microsoft.com/office/drawing/2014/chartex" xmlns:wpc="http://schemas.microsoft.com/office/word/2010/wordprocessingCanvas">
                        <a:solidFill>
                          <a:srgbClr val="FFFFFF"/>
                        </a:solidFill>
                      </a14:hiddenFill>
                    </a:ext>
                  </a:extLst>
                </p:spPr>
                <p:txBody>
                  <a:bodyPr/>
                  <a:lstStyle/>
                  <a:p>
                    <a:endParaRPr lang="en-US"/>
                  </a:p>
                </p:txBody>
              </p:sp>
              <p:sp>
                <p:nvSpPr>
                  <p:cNvPr id="194" name="Freeform 539">
                    <a:extLst>
                      <a:ext uri="{FF2B5EF4-FFF2-40B4-BE49-F238E27FC236}">
                        <a16:creationId xmlns:a16="http://schemas.microsoft.com/office/drawing/2014/main" id="{8C589B31-C9B3-4585-BCF6-09B629631756}"/>
                      </a:ext>
                    </a:extLst>
                  </p:cNvPr>
                  <p:cNvSpPr>
                    <a:spLocks/>
                  </p:cNvSpPr>
                  <p:nvPr/>
                </p:nvSpPr>
                <p:spPr bwMode="auto">
                  <a:xfrm>
                    <a:off x="1336" y="541"/>
                    <a:ext cx="30" cy="163"/>
                  </a:xfrm>
                  <a:custGeom>
                    <a:avLst/>
                    <a:gdLst>
                      <a:gd name="T0" fmla="*/ 30 w 12"/>
                      <a:gd name="T1" fmla="*/ 0 h 61"/>
                      <a:gd name="T2" fmla="*/ 0 w 12"/>
                      <a:gd name="T3" fmla="*/ 163 h 61"/>
                      <a:gd name="T4" fmla="*/ 0 60000 65536"/>
                      <a:gd name="T5" fmla="*/ 0 60000 65536"/>
                    </a:gdLst>
                    <a:ahLst/>
                    <a:cxnLst>
                      <a:cxn ang="T4">
                        <a:pos x="T0" y="T1"/>
                      </a:cxn>
                      <a:cxn ang="T5">
                        <a:pos x="T2" y="T3"/>
                      </a:cxn>
                    </a:cxnLst>
                    <a:rect l="0" t="0" r="r" b="b"/>
                    <a:pathLst>
                      <a:path w="12" h="61">
                        <a:moveTo>
                          <a:pt x="12" y="0"/>
                        </a:moveTo>
                        <a:cubicBezTo>
                          <a:pt x="11" y="27"/>
                          <a:pt x="1" y="29"/>
                          <a:pt x="0" y="61"/>
                        </a:cubicBezTo>
                      </a:path>
                    </a:pathLst>
                  </a:custGeom>
                  <a:noFill/>
                  <a:ln w="11113" cap="rnd">
                    <a:solidFill>
                      <a:srgbClr val="000000"/>
                    </a:solidFill>
                    <a:prstDash val="solid"/>
                    <a:round/>
                    <a:headEnd/>
                    <a:tailEnd/>
                  </a:ln>
                  <a:extLst>
                    <a:ext uri="{909E8E84-426E-40dd-AFC4-6F175D3DCCD1}">
                      <a14:hiddenFill xmlns:lc="http://schemas.openxmlformats.org/drawingml/2006/lockedCanvas" xmlns="" xmlns:a14="http://schemas.microsoft.com/office/drawing/2010/main" xmlns:wps="http://schemas.microsoft.com/office/word/2010/wordprocessingShape" xmlns:wne="http://schemas.microsoft.com/office/word/2006/wordml" xmlns:wpi="http://schemas.microsoft.com/office/word/2010/wordprocessingInk" xmlns:wpg="http://schemas.microsoft.com/office/word/2010/wordprocessingGroup" xmlns:w16se="http://schemas.microsoft.com/office/word/2015/wordml/symex" xmlns:w15="http://schemas.microsoft.com/office/word/2012/wordml" xmlns:w14="http://schemas.microsoft.com/office/word/2010/wordml" xmlns:w="http://schemas.openxmlformats.org/wordprocessingml/2006/main" xmlns:w10="urn:schemas-microsoft-com:office:word" xmlns:wp="http://schemas.openxmlformats.org/drawingml/2006/wordprocessingDrawing" xmlns:wp14="http://schemas.microsoft.com/office/word/2010/wordprocessingDrawing" xmlns:v="urn:schemas-microsoft-com:vml" xmlns:m="http://schemas.openxmlformats.org/officeDocument/2006/math" xmlns:o="urn:schemas-microsoft-com:office:office" xmlns:mc="http://schemas.openxmlformats.org/markup-compatibility/2006" xmlns:cx2="http://schemas.microsoft.com/office/drawing/2015/10/21/chartex" xmlns:cx1="http://schemas.microsoft.com/office/drawing/2015/9/8/chartex" xmlns:cx="http://schemas.microsoft.com/office/drawing/2014/chartex" xmlns:wpc="http://schemas.microsoft.com/office/word/2010/wordprocessingCanvas">
                        <a:solidFill>
                          <a:srgbClr val="FFFFFF"/>
                        </a:solidFill>
                      </a14:hiddenFill>
                    </a:ext>
                  </a:extLst>
                </p:spPr>
                <p:txBody>
                  <a:bodyPr/>
                  <a:lstStyle/>
                  <a:p>
                    <a:endParaRPr lang="en-US"/>
                  </a:p>
                </p:txBody>
              </p:sp>
              <p:sp>
                <p:nvSpPr>
                  <p:cNvPr id="195" name="Freeform 540">
                    <a:extLst>
                      <a:ext uri="{FF2B5EF4-FFF2-40B4-BE49-F238E27FC236}">
                        <a16:creationId xmlns:a16="http://schemas.microsoft.com/office/drawing/2014/main" id="{8AABE9F0-6139-45DC-8B7B-19839E763CE6}"/>
                      </a:ext>
                    </a:extLst>
                  </p:cNvPr>
                  <p:cNvSpPr>
                    <a:spLocks/>
                  </p:cNvSpPr>
                  <p:nvPr/>
                </p:nvSpPr>
                <p:spPr bwMode="auto">
                  <a:xfrm>
                    <a:off x="0" y="632"/>
                    <a:ext cx="178" cy="80"/>
                  </a:xfrm>
                  <a:custGeom>
                    <a:avLst/>
                    <a:gdLst>
                      <a:gd name="T0" fmla="*/ 0 w 71"/>
                      <a:gd name="T1" fmla="*/ 80 h 30"/>
                      <a:gd name="T2" fmla="*/ 178 w 71"/>
                      <a:gd name="T3" fmla="*/ 0 h 30"/>
                      <a:gd name="T4" fmla="*/ 0 60000 65536"/>
                      <a:gd name="T5" fmla="*/ 0 60000 65536"/>
                    </a:gdLst>
                    <a:ahLst/>
                    <a:cxnLst>
                      <a:cxn ang="T4">
                        <a:pos x="T0" y="T1"/>
                      </a:cxn>
                      <a:cxn ang="T5">
                        <a:pos x="T2" y="T3"/>
                      </a:cxn>
                    </a:cxnLst>
                    <a:rect l="0" t="0" r="r" b="b"/>
                    <a:pathLst>
                      <a:path w="71" h="30">
                        <a:moveTo>
                          <a:pt x="0" y="30"/>
                        </a:moveTo>
                        <a:cubicBezTo>
                          <a:pt x="31" y="29"/>
                          <a:pt x="35" y="13"/>
                          <a:pt x="71" y="0"/>
                        </a:cubicBezTo>
                      </a:path>
                    </a:pathLst>
                  </a:custGeom>
                  <a:noFill/>
                  <a:ln w="11113" cap="rnd">
                    <a:solidFill>
                      <a:srgbClr val="000000"/>
                    </a:solidFill>
                    <a:prstDash val="solid"/>
                    <a:round/>
                    <a:headEnd/>
                    <a:tailEnd/>
                  </a:ln>
                  <a:extLst>
                    <a:ext uri="{909E8E84-426E-40dd-AFC4-6F175D3DCCD1}">
                      <a14:hiddenFill xmlns:lc="http://schemas.openxmlformats.org/drawingml/2006/lockedCanvas" xmlns="" xmlns:a14="http://schemas.microsoft.com/office/drawing/2010/main" xmlns:wps="http://schemas.microsoft.com/office/word/2010/wordprocessingShape" xmlns:wne="http://schemas.microsoft.com/office/word/2006/wordml" xmlns:wpi="http://schemas.microsoft.com/office/word/2010/wordprocessingInk" xmlns:wpg="http://schemas.microsoft.com/office/word/2010/wordprocessingGroup" xmlns:w16se="http://schemas.microsoft.com/office/word/2015/wordml/symex" xmlns:w15="http://schemas.microsoft.com/office/word/2012/wordml" xmlns:w14="http://schemas.microsoft.com/office/word/2010/wordml" xmlns:w="http://schemas.openxmlformats.org/wordprocessingml/2006/main" xmlns:w10="urn:schemas-microsoft-com:office:word" xmlns:wp="http://schemas.openxmlformats.org/drawingml/2006/wordprocessingDrawing" xmlns:wp14="http://schemas.microsoft.com/office/word/2010/wordprocessingDrawing" xmlns:v="urn:schemas-microsoft-com:vml" xmlns:m="http://schemas.openxmlformats.org/officeDocument/2006/math" xmlns:o="urn:schemas-microsoft-com:office:office" xmlns:mc="http://schemas.openxmlformats.org/markup-compatibility/2006" xmlns:cx2="http://schemas.microsoft.com/office/drawing/2015/10/21/chartex" xmlns:cx1="http://schemas.microsoft.com/office/drawing/2015/9/8/chartex" xmlns:cx="http://schemas.microsoft.com/office/drawing/2014/chartex" xmlns:wpc="http://schemas.microsoft.com/office/word/2010/wordprocessingCanvas">
                        <a:solidFill>
                          <a:srgbClr val="FFFFFF"/>
                        </a:solidFill>
                      </a14:hiddenFill>
                    </a:ext>
                  </a:extLst>
                </p:spPr>
                <p:txBody>
                  <a:bodyPr/>
                  <a:lstStyle/>
                  <a:p>
                    <a:endParaRPr lang="en-US"/>
                  </a:p>
                </p:txBody>
              </p:sp>
              <p:sp>
                <p:nvSpPr>
                  <p:cNvPr id="196" name="Oval 195">
                    <a:extLst>
                      <a:ext uri="{FF2B5EF4-FFF2-40B4-BE49-F238E27FC236}">
                        <a16:creationId xmlns:a16="http://schemas.microsoft.com/office/drawing/2014/main" id="{D4867811-117C-4161-BF51-B6C6481561EF}"/>
                      </a:ext>
                    </a:extLst>
                  </p:cNvPr>
                  <p:cNvSpPr>
                    <a:spLocks noChangeArrowheads="1"/>
                  </p:cNvSpPr>
                  <p:nvPr/>
                </p:nvSpPr>
                <p:spPr bwMode="auto">
                  <a:xfrm>
                    <a:off x="523" y="259"/>
                    <a:ext cx="35" cy="40"/>
                  </a:xfrm>
                  <a:prstGeom prst="ellipse">
                    <a:avLst/>
                  </a:prstGeom>
                  <a:solidFill>
                    <a:srgbClr val="FFFFFF"/>
                  </a:solidFill>
                  <a:ln>
                    <a:noFill/>
                  </a:ln>
                  <a:extLst>
                    <a:ext uri="{91240B29-F687-4f45-9708-019B960494DF}">
                      <a14:hiddenLine xmlns:lc="http://schemas.openxmlformats.org/drawingml/2006/lockedCanvas" xmlns="" xmlns:a14="http://schemas.microsoft.com/office/drawing/2010/main" xmlns:wps="http://schemas.microsoft.com/office/word/2010/wordprocessingShape" xmlns:wne="http://schemas.microsoft.com/office/word/2006/wordml" xmlns:wpi="http://schemas.microsoft.com/office/word/2010/wordprocessingInk" xmlns:wpg="http://schemas.microsoft.com/office/word/2010/wordprocessingGroup" xmlns:w16se="http://schemas.microsoft.com/office/word/2015/wordml/symex" xmlns:w15="http://schemas.microsoft.com/office/word/2012/wordml" xmlns:w14="http://schemas.microsoft.com/office/word/2010/wordml" xmlns:w="http://schemas.openxmlformats.org/wordprocessingml/2006/main" xmlns:w10="urn:schemas-microsoft-com:office:word" xmlns:wp="http://schemas.openxmlformats.org/drawingml/2006/wordprocessingDrawing" xmlns:wp14="http://schemas.microsoft.com/office/word/2010/wordprocessingDrawing" xmlns:v="urn:schemas-microsoft-com:vml" xmlns:m="http://schemas.openxmlformats.org/officeDocument/2006/math" xmlns:o="urn:schemas-microsoft-com:office:office" xmlns:mc="http://schemas.openxmlformats.org/markup-compatibility/2006" xmlns:cx2="http://schemas.microsoft.com/office/drawing/2015/10/21/chartex" xmlns:cx1="http://schemas.microsoft.com/office/drawing/2015/9/8/chartex" xmlns:cx="http://schemas.microsoft.com/office/drawing/2014/chartex" xmlns:wpc="http://schemas.microsoft.com/office/word/2010/wordprocessingCanvas" w="9525">
                        <a:solidFill>
                          <a:srgbClr val="000000"/>
                        </a:solidFill>
                        <a:round/>
                        <a:headEnd/>
                        <a:tailEnd/>
                      </a14:hiddenLine>
                    </a:ext>
                  </a:extLst>
                </p:spPr>
                <p:txBody>
                  <a:bodyPr/>
                  <a:lstStyle/>
                  <a:p>
                    <a:endParaRPr lang="en-US"/>
                  </a:p>
                </p:txBody>
              </p:sp>
              <p:sp>
                <p:nvSpPr>
                  <p:cNvPr id="197" name="Oval 196">
                    <a:extLst>
                      <a:ext uri="{FF2B5EF4-FFF2-40B4-BE49-F238E27FC236}">
                        <a16:creationId xmlns:a16="http://schemas.microsoft.com/office/drawing/2014/main" id="{711F9FE3-14F6-4057-87DC-F7E2FC125EFC}"/>
                      </a:ext>
                    </a:extLst>
                  </p:cNvPr>
                  <p:cNvSpPr>
                    <a:spLocks noChangeArrowheads="1"/>
                  </p:cNvSpPr>
                  <p:nvPr/>
                </p:nvSpPr>
                <p:spPr bwMode="auto">
                  <a:xfrm>
                    <a:off x="566" y="253"/>
                    <a:ext cx="22" cy="22"/>
                  </a:xfrm>
                  <a:prstGeom prst="ellipse">
                    <a:avLst/>
                  </a:prstGeom>
                  <a:solidFill>
                    <a:srgbClr val="FFFFFF"/>
                  </a:solidFill>
                  <a:ln>
                    <a:noFill/>
                  </a:ln>
                  <a:extLst>
                    <a:ext uri="{91240B29-F687-4f45-9708-019B960494DF}">
                      <a14:hiddenLine xmlns:lc="http://schemas.openxmlformats.org/drawingml/2006/lockedCanvas" xmlns="" xmlns:a14="http://schemas.microsoft.com/office/drawing/2010/main" xmlns:wps="http://schemas.microsoft.com/office/word/2010/wordprocessingShape" xmlns:wne="http://schemas.microsoft.com/office/word/2006/wordml" xmlns:wpi="http://schemas.microsoft.com/office/word/2010/wordprocessingInk" xmlns:wpg="http://schemas.microsoft.com/office/word/2010/wordprocessingGroup" xmlns:w16se="http://schemas.microsoft.com/office/word/2015/wordml/symex" xmlns:w15="http://schemas.microsoft.com/office/word/2012/wordml" xmlns:w14="http://schemas.microsoft.com/office/word/2010/wordml" xmlns:w="http://schemas.openxmlformats.org/wordprocessingml/2006/main" xmlns:w10="urn:schemas-microsoft-com:office:word" xmlns:wp="http://schemas.openxmlformats.org/drawingml/2006/wordprocessingDrawing" xmlns:wp14="http://schemas.microsoft.com/office/word/2010/wordprocessingDrawing" xmlns:v="urn:schemas-microsoft-com:vml" xmlns:m="http://schemas.openxmlformats.org/officeDocument/2006/math" xmlns:o="urn:schemas-microsoft-com:office:office" xmlns:mc="http://schemas.openxmlformats.org/markup-compatibility/2006" xmlns:cx2="http://schemas.microsoft.com/office/drawing/2015/10/21/chartex" xmlns:cx1="http://schemas.microsoft.com/office/drawing/2015/9/8/chartex" xmlns:cx="http://schemas.microsoft.com/office/drawing/2014/chartex" xmlns:wpc="http://schemas.microsoft.com/office/word/2010/wordprocessingCanvas" w="9525">
                        <a:solidFill>
                          <a:srgbClr val="000000"/>
                        </a:solidFill>
                        <a:round/>
                        <a:headEnd/>
                        <a:tailEnd/>
                      </a14:hiddenLine>
                    </a:ext>
                  </a:extLst>
                </p:spPr>
                <p:txBody>
                  <a:bodyPr/>
                  <a:lstStyle/>
                  <a:p>
                    <a:endParaRPr lang="en-US"/>
                  </a:p>
                </p:txBody>
              </p:sp>
              <p:sp>
                <p:nvSpPr>
                  <p:cNvPr id="198" name="Oval 197">
                    <a:extLst>
                      <a:ext uri="{FF2B5EF4-FFF2-40B4-BE49-F238E27FC236}">
                        <a16:creationId xmlns:a16="http://schemas.microsoft.com/office/drawing/2014/main" id="{8505D545-6D7E-4CF8-A151-BEC90ABEBA72}"/>
                      </a:ext>
                    </a:extLst>
                  </p:cNvPr>
                  <p:cNvSpPr>
                    <a:spLocks noChangeArrowheads="1"/>
                  </p:cNvSpPr>
                  <p:nvPr/>
                </p:nvSpPr>
                <p:spPr bwMode="auto">
                  <a:xfrm>
                    <a:off x="511" y="301"/>
                    <a:ext cx="22" cy="24"/>
                  </a:xfrm>
                  <a:prstGeom prst="ellipse">
                    <a:avLst/>
                  </a:prstGeom>
                  <a:solidFill>
                    <a:srgbClr val="FFFFFF"/>
                  </a:solidFill>
                  <a:ln>
                    <a:noFill/>
                  </a:ln>
                  <a:extLst>
                    <a:ext uri="{91240B29-F687-4f45-9708-019B960494DF}">
                      <a14:hiddenLine xmlns:lc="http://schemas.openxmlformats.org/drawingml/2006/lockedCanvas" xmlns="" xmlns:a14="http://schemas.microsoft.com/office/drawing/2010/main" xmlns:wps="http://schemas.microsoft.com/office/word/2010/wordprocessingShape" xmlns:wne="http://schemas.microsoft.com/office/word/2006/wordml" xmlns:wpi="http://schemas.microsoft.com/office/word/2010/wordprocessingInk" xmlns:wpg="http://schemas.microsoft.com/office/word/2010/wordprocessingGroup" xmlns:w16se="http://schemas.microsoft.com/office/word/2015/wordml/symex" xmlns:w15="http://schemas.microsoft.com/office/word/2012/wordml" xmlns:w14="http://schemas.microsoft.com/office/word/2010/wordml" xmlns:w="http://schemas.openxmlformats.org/wordprocessingml/2006/main" xmlns:w10="urn:schemas-microsoft-com:office:word" xmlns:wp="http://schemas.openxmlformats.org/drawingml/2006/wordprocessingDrawing" xmlns:wp14="http://schemas.microsoft.com/office/word/2010/wordprocessingDrawing" xmlns:v="urn:schemas-microsoft-com:vml" xmlns:m="http://schemas.openxmlformats.org/officeDocument/2006/math" xmlns:o="urn:schemas-microsoft-com:office:office" xmlns:mc="http://schemas.openxmlformats.org/markup-compatibility/2006" xmlns:cx2="http://schemas.microsoft.com/office/drawing/2015/10/21/chartex" xmlns:cx1="http://schemas.microsoft.com/office/drawing/2015/9/8/chartex" xmlns:cx="http://schemas.microsoft.com/office/drawing/2014/chartex" xmlns:wpc="http://schemas.microsoft.com/office/word/2010/wordprocessingCanvas" w="9525">
                        <a:solidFill>
                          <a:srgbClr val="000000"/>
                        </a:solidFill>
                        <a:round/>
                        <a:headEnd/>
                        <a:tailEnd/>
                      </a14:hiddenLine>
                    </a:ext>
                  </a:extLst>
                </p:spPr>
                <p:txBody>
                  <a:bodyPr/>
                  <a:lstStyle/>
                  <a:p>
                    <a:endParaRPr lang="en-US"/>
                  </a:p>
                </p:txBody>
              </p:sp>
            </p:grpSp>
            <p:grpSp>
              <p:nvGrpSpPr>
                <p:cNvPr id="199" name="Group 198">
                  <a:extLst>
                    <a:ext uri="{FF2B5EF4-FFF2-40B4-BE49-F238E27FC236}">
                      <a16:creationId xmlns:a16="http://schemas.microsoft.com/office/drawing/2014/main" id="{327C2D4C-0D5C-4E16-A477-EB8A1FE18DB5}"/>
                    </a:ext>
                  </a:extLst>
                </p:cNvPr>
                <p:cNvGrpSpPr/>
                <p:nvPr/>
              </p:nvGrpSpPr>
              <p:grpSpPr bwMode="auto">
                <a:xfrm>
                  <a:off x="19094780" y="8825226"/>
                  <a:ext cx="1205747" cy="729683"/>
                  <a:chOff x="0" y="0"/>
                  <a:chExt cx="2054" cy="768"/>
                </a:xfrm>
              </p:grpSpPr>
              <p:sp>
                <p:nvSpPr>
                  <p:cNvPr id="200" name="Freeform 521">
                    <a:extLst>
                      <a:ext uri="{FF2B5EF4-FFF2-40B4-BE49-F238E27FC236}">
                        <a16:creationId xmlns:a16="http://schemas.microsoft.com/office/drawing/2014/main" id="{E0AE6523-B648-45BF-81C6-23160A3D2357}"/>
                      </a:ext>
                    </a:extLst>
                  </p:cNvPr>
                  <p:cNvSpPr>
                    <a:spLocks/>
                  </p:cNvSpPr>
                  <p:nvPr/>
                </p:nvSpPr>
                <p:spPr bwMode="auto">
                  <a:xfrm>
                    <a:off x="163" y="80"/>
                    <a:ext cx="1721" cy="688"/>
                  </a:xfrm>
                  <a:custGeom>
                    <a:avLst/>
                    <a:gdLst>
                      <a:gd name="T0" fmla="*/ 1561 w 688"/>
                      <a:gd name="T1" fmla="*/ 227 h 258"/>
                      <a:gd name="T2" fmla="*/ 1698 w 688"/>
                      <a:gd name="T3" fmla="*/ 45 h 258"/>
                      <a:gd name="T4" fmla="*/ 1336 w 688"/>
                      <a:gd name="T5" fmla="*/ 168 h 258"/>
                      <a:gd name="T6" fmla="*/ 1246 w 688"/>
                      <a:gd name="T7" fmla="*/ 0 h 258"/>
                      <a:gd name="T8" fmla="*/ 795 w 688"/>
                      <a:gd name="T9" fmla="*/ 77 h 258"/>
                      <a:gd name="T10" fmla="*/ 320 w 688"/>
                      <a:gd name="T11" fmla="*/ 91 h 258"/>
                      <a:gd name="T12" fmla="*/ 10 w 688"/>
                      <a:gd name="T13" fmla="*/ 29 h 258"/>
                      <a:gd name="T14" fmla="*/ 228 w 688"/>
                      <a:gd name="T15" fmla="*/ 293 h 258"/>
                      <a:gd name="T16" fmla="*/ 0 w 688"/>
                      <a:gd name="T17" fmla="*/ 560 h 258"/>
                      <a:gd name="T18" fmla="*/ 318 w 688"/>
                      <a:gd name="T19" fmla="*/ 453 h 258"/>
                      <a:gd name="T20" fmla="*/ 533 w 688"/>
                      <a:gd name="T21" fmla="*/ 688 h 258"/>
                      <a:gd name="T22" fmla="*/ 568 w 688"/>
                      <a:gd name="T23" fmla="*/ 624 h 258"/>
                      <a:gd name="T24" fmla="*/ 623 w 688"/>
                      <a:gd name="T25" fmla="*/ 648 h 258"/>
                      <a:gd name="T26" fmla="*/ 675 w 688"/>
                      <a:gd name="T27" fmla="*/ 544 h 258"/>
                      <a:gd name="T28" fmla="*/ 941 w 688"/>
                      <a:gd name="T29" fmla="*/ 296 h 258"/>
                      <a:gd name="T30" fmla="*/ 1203 w 688"/>
                      <a:gd name="T31" fmla="*/ 483 h 258"/>
                      <a:gd name="T32" fmla="*/ 1391 w 688"/>
                      <a:gd name="T33" fmla="*/ 240 h 258"/>
                      <a:gd name="T34" fmla="*/ 1721 w 688"/>
                      <a:gd name="T35" fmla="*/ 307 h 258"/>
                      <a:gd name="T36" fmla="*/ 1561 w 688"/>
                      <a:gd name="T37" fmla="*/ 227 h 25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688" h="258">
                        <a:moveTo>
                          <a:pt x="624" y="85"/>
                        </a:moveTo>
                        <a:cubicBezTo>
                          <a:pt x="618" y="65"/>
                          <a:pt x="645" y="51"/>
                          <a:pt x="679" y="17"/>
                        </a:cubicBezTo>
                        <a:cubicBezTo>
                          <a:pt x="637" y="58"/>
                          <a:pt x="563" y="69"/>
                          <a:pt x="534" y="63"/>
                        </a:cubicBezTo>
                        <a:cubicBezTo>
                          <a:pt x="505" y="58"/>
                          <a:pt x="484" y="28"/>
                          <a:pt x="498" y="0"/>
                        </a:cubicBezTo>
                        <a:cubicBezTo>
                          <a:pt x="454" y="48"/>
                          <a:pt x="387" y="41"/>
                          <a:pt x="318" y="29"/>
                        </a:cubicBezTo>
                        <a:cubicBezTo>
                          <a:pt x="248" y="16"/>
                          <a:pt x="159" y="21"/>
                          <a:pt x="128" y="34"/>
                        </a:cubicBezTo>
                        <a:cubicBezTo>
                          <a:pt x="91" y="50"/>
                          <a:pt x="43" y="41"/>
                          <a:pt x="4" y="11"/>
                        </a:cubicBezTo>
                        <a:cubicBezTo>
                          <a:pt x="31" y="49"/>
                          <a:pt x="91" y="80"/>
                          <a:pt x="91" y="110"/>
                        </a:cubicBezTo>
                        <a:cubicBezTo>
                          <a:pt x="90" y="154"/>
                          <a:pt x="21" y="200"/>
                          <a:pt x="0" y="210"/>
                        </a:cubicBezTo>
                        <a:cubicBezTo>
                          <a:pt x="38" y="200"/>
                          <a:pt x="86" y="165"/>
                          <a:pt x="127" y="170"/>
                        </a:cubicBezTo>
                        <a:cubicBezTo>
                          <a:pt x="173" y="174"/>
                          <a:pt x="209" y="214"/>
                          <a:pt x="213" y="258"/>
                        </a:cubicBezTo>
                        <a:cubicBezTo>
                          <a:pt x="217" y="248"/>
                          <a:pt x="222" y="241"/>
                          <a:pt x="227" y="234"/>
                        </a:cubicBezTo>
                        <a:cubicBezTo>
                          <a:pt x="233" y="226"/>
                          <a:pt x="245" y="224"/>
                          <a:pt x="249" y="243"/>
                        </a:cubicBezTo>
                        <a:cubicBezTo>
                          <a:pt x="245" y="221"/>
                          <a:pt x="263" y="205"/>
                          <a:pt x="270" y="204"/>
                        </a:cubicBezTo>
                        <a:cubicBezTo>
                          <a:pt x="316" y="195"/>
                          <a:pt x="337" y="132"/>
                          <a:pt x="376" y="111"/>
                        </a:cubicBezTo>
                        <a:cubicBezTo>
                          <a:pt x="416" y="90"/>
                          <a:pt x="489" y="129"/>
                          <a:pt x="481" y="181"/>
                        </a:cubicBezTo>
                        <a:cubicBezTo>
                          <a:pt x="487" y="105"/>
                          <a:pt x="497" y="82"/>
                          <a:pt x="556" y="90"/>
                        </a:cubicBezTo>
                        <a:cubicBezTo>
                          <a:pt x="598" y="96"/>
                          <a:pt x="660" y="129"/>
                          <a:pt x="688" y="115"/>
                        </a:cubicBezTo>
                        <a:cubicBezTo>
                          <a:pt x="671" y="119"/>
                          <a:pt x="632" y="108"/>
                          <a:pt x="624" y="85"/>
                        </a:cubicBezTo>
                        <a:close/>
                      </a:path>
                    </a:pathLst>
                  </a:custGeom>
                  <a:solidFill>
                    <a:srgbClr val="E9618E"/>
                  </a:solidFill>
                  <a:ln>
                    <a:noFill/>
                  </a:ln>
                  <a:extLst>
                    <a:ext uri="{91240B29-F687-4f45-9708-019B960494DF}">
                      <a14:hiddenLine xmlns:lc="http://schemas.openxmlformats.org/drawingml/2006/lockedCanvas" xmlns="" xmlns:a14="http://schemas.microsoft.com/office/drawing/2010/main" xmlns:wps="http://schemas.microsoft.com/office/word/2010/wordprocessingShape" xmlns:wne="http://schemas.microsoft.com/office/word/2006/wordml" xmlns:wpi="http://schemas.microsoft.com/office/word/2010/wordprocessingInk" xmlns:wpg="http://schemas.microsoft.com/office/word/2010/wordprocessingGroup" xmlns:w16se="http://schemas.microsoft.com/office/word/2015/wordml/symex" xmlns:w15="http://schemas.microsoft.com/office/word/2012/wordml" xmlns:w14="http://schemas.microsoft.com/office/word/2010/wordml" xmlns:w="http://schemas.openxmlformats.org/wordprocessingml/2006/main" xmlns:w10="urn:schemas-microsoft-com:office:word" xmlns:wp="http://schemas.openxmlformats.org/drawingml/2006/wordprocessingDrawing" xmlns:wp14="http://schemas.microsoft.com/office/word/2010/wordprocessingDrawing" xmlns:v="urn:schemas-microsoft-com:vml" xmlns:m="http://schemas.openxmlformats.org/officeDocument/2006/math" xmlns:o="urn:schemas-microsoft-com:office:office" xmlns:mc="http://schemas.openxmlformats.org/markup-compatibility/2006" xmlns:cx2="http://schemas.microsoft.com/office/drawing/2015/10/21/chartex" xmlns:cx1="http://schemas.microsoft.com/office/drawing/2015/9/8/chartex" xmlns:cx="http://schemas.microsoft.com/office/drawing/2014/chartex" xmlns:wpc="http://schemas.microsoft.com/office/word/2010/wordprocessingCanvas" w="9525">
                        <a:solidFill>
                          <a:srgbClr val="000000"/>
                        </a:solidFill>
                        <a:round/>
                        <a:headEnd/>
                        <a:tailEnd/>
                      </a14:hiddenLine>
                    </a:ext>
                  </a:extLst>
                </p:spPr>
                <p:txBody>
                  <a:bodyPr/>
                  <a:lstStyle/>
                  <a:p>
                    <a:endParaRPr lang="en-US"/>
                  </a:p>
                </p:txBody>
              </p:sp>
              <p:sp>
                <p:nvSpPr>
                  <p:cNvPr id="201" name="Freeform 522">
                    <a:extLst>
                      <a:ext uri="{FF2B5EF4-FFF2-40B4-BE49-F238E27FC236}">
                        <a16:creationId xmlns:a16="http://schemas.microsoft.com/office/drawing/2014/main" id="{0F383E9B-CC50-4DE4-9F3C-22AB59A720DF}"/>
                      </a:ext>
                    </a:extLst>
                  </p:cNvPr>
                  <p:cNvSpPr>
                    <a:spLocks/>
                  </p:cNvSpPr>
                  <p:nvPr/>
                </p:nvSpPr>
                <p:spPr bwMode="auto">
                  <a:xfrm>
                    <a:off x="503" y="280"/>
                    <a:ext cx="493" cy="224"/>
                  </a:xfrm>
                  <a:custGeom>
                    <a:avLst/>
                    <a:gdLst>
                      <a:gd name="T0" fmla="*/ 18 w 197"/>
                      <a:gd name="T1" fmla="*/ 107 h 84"/>
                      <a:gd name="T2" fmla="*/ 18 w 197"/>
                      <a:gd name="T3" fmla="*/ 107 h 84"/>
                      <a:gd name="T4" fmla="*/ 218 w 197"/>
                      <a:gd name="T5" fmla="*/ 213 h 84"/>
                      <a:gd name="T6" fmla="*/ 480 w 197"/>
                      <a:gd name="T7" fmla="*/ 93 h 84"/>
                      <a:gd name="T8" fmla="*/ 425 w 197"/>
                      <a:gd name="T9" fmla="*/ 3 h 8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97" h="84">
                        <a:moveTo>
                          <a:pt x="7" y="40"/>
                        </a:moveTo>
                        <a:cubicBezTo>
                          <a:pt x="7" y="40"/>
                          <a:pt x="0" y="13"/>
                          <a:pt x="7" y="40"/>
                        </a:cubicBezTo>
                        <a:cubicBezTo>
                          <a:pt x="14" y="67"/>
                          <a:pt x="27" y="84"/>
                          <a:pt x="87" y="80"/>
                        </a:cubicBezTo>
                        <a:cubicBezTo>
                          <a:pt x="148" y="76"/>
                          <a:pt x="186" y="59"/>
                          <a:pt x="192" y="35"/>
                        </a:cubicBezTo>
                        <a:cubicBezTo>
                          <a:pt x="197" y="11"/>
                          <a:pt x="182" y="0"/>
                          <a:pt x="170" y="1"/>
                        </a:cubicBezTo>
                      </a:path>
                    </a:pathLst>
                  </a:custGeom>
                  <a:solidFill>
                    <a:srgbClr val="D60065"/>
                  </a:solidFill>
                  <a:ln>
                    <a:noFill/>
                  </a:ln>
                  <a:extLst>
                    <a:ext uri="{91240B29-F687-4f45-9708-019B960494DF}">
                      <a14:hiddenLine xmlns:lc="http://schemas.openxmlformats.org/drawingml/2006/lockedCanvas" xmlns="" xmlns:a14="http://schemas.microsoft.com/office/drawing/2010/main" xmlns:wps="http://schemas.microsoft.com/office/word/2010/wordprocessingShape" xmlns:wne="http://schemas.microsoft.com/office/word/2006/wordml" xmlns:wpi="http://schemas.microsoft.com/office/word/2010/wordprocessingInk" xmlns:wpg="http://schemas.microsoft.com/office/word/2010/wordprocessingGroup" xmlns:w16se="http://schemas.microsoft.com/office/word/2015/wordml/symex" xmlns:w15="http://schemas.microsoft.com/office/word/2012/wordml" xmlns:w14="http://schemas.microsoft.com/office/word/2010/wordml" xmlns:w="http://schemas.openxmlformats.org/wordprocessingml/2006/main" xmlns:w10="urn:schemas-microsoft-com:office:word" xmlns:wp="http://schemas.openxmlformats.org/drawingml/2006/wordprocessingDrawing" xmlns:wp14="http://schemas.microsoft.com/office/word/2010/wordprocessingDrawing" xmlns:v="urn:schemas-microsoft-com:vml" xmlns:m="http://schemas.openxmlformats.org/officeDocument/2006/math" xmlns:o="urn:schemas-microsoft-com:office:office" xmlns:mc="http://schemas.openxmlformats.org/markup-compatibility/2006" xmlns:cx2="http://schemas.microsoft.com/office/drawing/2015/10/21/chartex" xmlns:cx1="http://schemas.microsoft.com/office/drawing/2015/9/8/chartex" xmlns:cx="http://schemas.microsoft.com/office/drawing/2014/chartex" xmlns:wpc="http://schemas.microsoft.com/office/word/2010/wordprocessingCanvas" w="9525">
                        <a:solidFill>
                          <a:srgbClr val="000000"/>
                        </a:solidFill>
                        <a:round/>
                        <a:headEnd/>
                        <a:tailEnd/>
                      </a14:hiddenLine>
                    </a:ext>
                  </a:extLst>
                </p:spPr>
                <p:txBody>
                  <a:bodyPr/>
                  <a:lstStyle/>
                  <a:p>
                    <a:endParaRPr lang="en-US"/>
                  </a:p>
                </p:txBody>
              </p:sp>
              <p:sp>
                <p:nvSpPr>
                  <p:cNvPr id="202" name="Freeform 523">
                    <a:extLst>
                      <a:ext uri="{FF2B5EF4-FFF2-40B4-BE49-F238E27FC236}">
                        <a16:creationId xmlns:a16="http://schemas.microsoft.com/office/drawing/2014/main" id="{0DE95CF9-0601-4091-9D71-A4CBEA54CB12}"/>
                      </a:ext>
                    </a:extLst>
                  </p:cNvPr>
                  <p:cNvSpPr>
                    <a:spLocks/>
                  </p:cNvSpPr>
                  <p:nvPr/>
                </p:nvSpPr>
                <p:spPr bwMode="auto">
                  <a:xfrm>
                    <a:off x="618" y="296"/>
                    <a:ext cx="385" cy="181"/>
                  </a:xfrm>
                  <a:custGeom>
                    <a:avLst/>
                    <a:gdLst>
                      <a:gd name="T0" fmla="*/ 0 w 154"/>
                      <a:gd name="T1" fmla="*/ 162 h 68"/>
                      <a:gd name="T2" fmla="*/ 303 w 154"/>
                      <a:gd name="T3" fmla="*/ 120 h 68"/>
                      <a:gd name="T4" fmla="*/ 328 w 154"/>
                      <a:gd name="T5" fmla="*/ 0 h 68"/>
                      <a:gd name="T6" fmla="*/ 0 60000 65536"/>
                      <a:gd name="T7" fmla="*/ 0 60000 65536"/>
                      <a:gd name="T8" fmla="*/ 0 60000 65536"/>
                    </a:gdLst>
                    <a:ahLst/>
                    <a:cxnLst>
                      <a:cxn ang="T6">
                        <a:pos x="T0" y="T1"/>
                      </a:cxn>
                      <a:cxn ang="T7">
                        <a:pos x="T2" y="T3"/>
                      </a:cxn>
                      <a:cxn ang="T8">
                        <a:pos x="T4" y="T5"/>
                      </a:cxn>
                    </a:cxnLst>
                    <a:rect l="0" t="0" r="r" b="b"/>
                    <a:pathLst>
                      <a:path w="154" h="68">
                        <a:moveTo>
                          <a:pt x="0" y="61"/>
                        </a:moveTo>
                        <a:cubicBezTo>
                          <a:pt x="19" y="67"/>
                          <a:pt x="89" y="68"/>
                          <a:pt x="121" y="45"/>
                        </a:cubicBezTo>
                        <a:cubicBezTo>
                          <a:pt x="154" y="21"/>
                          <a:pt x="131" y="0"/>
                          <a:pt x="131" y="0"/>
                        </a:cubicBezTo>
                      </a:path>
                    </a:pathLst>
                  </a:custGeom>
                  <a:solidFill>
                    <a:srgbClr val="B90058"/>
                  </a:solidFill>
                  <a:ln>
                    <a:noFill/>
                  </a:ln>
                  <a:extLst>
                    <a:ext uri="{91240B29-F687-4f45-9708-019B960494DF}">
                      <a14:hiddenLine xmlns:lc="http://schemas.openxmlformats.org/drawingml/2006/lockedCanvas" xmlns="" xmlns:a14="http://schemas.microsoft.com/office/drawing/2010/main" xmlns:wps="http://schemas.microsoft.com/office/word/2010/wordprocessingShape" xmlns:wne="http://schemas.microsoft.com/office/word/2006/wordml" xmlns:wpi="http://schemas.microsoft.com/office/word/2010/wordprocessingInk" xmlns:wpg="http://schemas.microsoft.com/office/word/2010/wordprocessingGroup" xmlns:w16se="http://schemas.microsoft.com/office/word/2015/wordml/symex" xmlns:w15="http://schemas.microsoft.com/office/word/2012/wordml" xmlns:w14="http://schemas.microsoft.com/office/word/2010/wordml" xmlns:w="http://schemas.openxmlformats.org/wordprocessingml/2006/main" xmlns:w10="urn:schemas-microsoft-com:office:word" xmlns:wp="http://schemas.openxmlformats.org/drawingml/2006/wordprocessingDrawing" xmlns:wp14="http://schemas.microsoft.com/office/word/2010/wordprocessingDrawing" xmlns:v="urn:schemas-microsoft-com:vml" xmlns:m="http://schemas.openxmlformats.org/officeDocument/2006/math" xmlns:o="urn:schemas-microsoft-com:office:office" xmlns:mc="http://schemas.openxmlformats.org/markup-compatibility/2006" xmlns:cx2="http://schemas.microsoft.com/office/drawing/2015/10/21/chartex" xmlns:cx1="http://schemas.microsoft.com/office/drawing/2015/9/8/chartex" xmlns:cx="http://schemas.microsoft.com/office/drawing/2014/chartex" xmlns:wpc="http://schemas.microsoft.com/office/word/2010/wordprocessingCanvas" w="9525">
                        <a:solidFill>
                          <a:srgbClr val="000000"/>
                        </a:solidFill>
                        <a:round/>
                        <a:headEnd/>
                        <a:tailEnd/>
                      </a14:hiddenLine>
                    </a:ext>
                  </a:extLst>
                </p:spPr>
                <p:txBody>
                  <a:bodyPr/>
                  <a:lstStyle/>
                  <a:p>
                    <a:endParaRPr lang="en-US"/>
                  </a:p>
                </p:txBody>
              </p:sp>
              <p:sp>
                <p:nvSpPr>
                  <p:cNvPr id="203" name="Freeform 524">
                    <a:extLst>
                      <a:ext uri="{FF2B5EF4-FFF2-40B4-BE49-F238E27FC236}">
                        <a16:creationId xmlns:a16="http://schemas.microsoft.com/office/drawing/2014/main" id="{449356FF-60F0-4F01-9AD8-63AA3D024049}"/>
                      </a:ext>
                    </a:extLst>
                  </p:cNvPr>
                  <p:cNvSpPr>
                    <a:spLocks/>
                  </p:cNvSpPr>
                  <p:nvPr/>
                </p:nvSpPr>
                <p:spPr bwMode="auto">
                  <a:xfrm>
                    <a:off x="508" y="240"/>
                    <a:ext cx="458" cy="243"/>
                  </a:xfrm>
                  <a:custGeom>
                    <a:avLst/>
                    <a:gdLst>
                      <a:gd name="T0" fmla="*/ 8 w 183"/>
                      <a:gd name="T1" fmla="*/ 107 h 91"/>
                      <a:gd name="T2" fmla="*/ 268 w 183"/>
                      <a:gd name="T3" fmla="*/ 208 h 91"/>
                      <a:gd name="T4" fmla="*/ 438 w 183"/>
                      <a:gd name="T5" fmla="*/ 59 h 91"/>
                      <a:gd name="T6" fmla="*/ 210 w 183"/>
                      <a:gd name="T7" fmla="*/ 24 h 91"/>
                      <a:gd name="T8" fmla="*/ 8 w 183"/>
                      <a:gd name="T9" fmla="*/ 107 h 9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83" h="91">
                        <a:moveTo>
                          <a:pt x="3" y="40"/>
                        </a:moveTo>
                        <a:cubicBezTo>
                          <a:pt x="0" y="78"/>
                          <a:pt x="41" y="91"/>
                          <a:pt x="107" y="78"/>
                        </a:cubicBezTo>
                        <a:cubicBezTo>
                          <a:pt x="173" y="66"/>
                          <a:pt x="183" y="45"/>
                          <a:pt x="175" y="22"/>
                        </a:cubicBezTo>
                        <a:cubicBezTo>
                          <a:pt x="167" y="0"/>
                          <a:pt x="135" y="19"/>
                          <a:pt x="84" y="9"/>
                        </a:cubicBezTo>
                        <a:cubicBezTo>
                          <a:pt x="49" y="3"/>
                          <a:pt x="7" y="3"/>
                          <a:pt x="3" y="40"/>
                        </a:cubicBezTo>
                        <a:close/>
                      </a:path>
                    </a:pathLst>
                  </a:custGeom>
                  <a:solidFill>
                    <a:srgbClr val="80197F"/>
                  </a:solidFill>
                  <a:ln>
                    <a:noFill/>
                  </a:ln>
                  <a:extLst>
                    <a:ext uri="{91240B29-F687-4f45-9708-019B960494DF}">
                      <a14:hiddenLine xmlns:lc="http://schemas.openxmlformats.org/drawingml/2006/lockedCanvas" xmlns="" xmlns:a14="http://schemas.microsoft.com/office/drawing/2010/main" xmlns:wps="http://schemas.microsoft.com/office/word/2010/wordprocessingShape" xmlns:wne="http://schemas.microsoft.com/office/word/2006/wordml" xmlns:wpi="http://schemas.microsoft.com/office/word/2010/wordprocessingInk" xmlns:wpg="http://schemas.microsoft.com/office/word/2010/wordprocessingGroup" xmlns:w16se="http://schemas.microsoft.com/office/word/2015/wordml/symex" xmlns:w15="http://schemas.microsoft.com/office/word/2012/wordml" xmlns:w14="http://schemas.microsoft.com/office/word/2010/wordml" xmlns:w="http://schemas.openxmlformats.org/wordprocessingml/2006/main" xmlns:w10="urn:schemas-microsoft-com:office:word" xmlns:wp="http://schemas.openxmlformats.org/drawingml/2006/wordprocessingDrawing" xmlns:wp14="http://schemas.microsoft.com/office/word/2010/wordprocessingDrawing" xmlns:v="urn:schemas-microsoft-com:vml" xmlns:m="http://schemas.openxmlformats.org/officeDocument/2006/math" xmlns:o="urn:schemas-microsoft-com:office:office" xmlns:mc="http://schemas.openxmlformats.org/markup-compatibility/2006" xmlns:cx2="http://schemas.microsoft.com/office/drawing/2015/10/21/chartex" xmlns:cx1="http://schemas.microsoft.com/office/drawing/2015/9/8/chartex" xmlns:cx="http://schemas.microsoft.com/office/drawing/2014/chartex" xmlns:wpc="http://schemas.microsoft.com/office/word/2010/wordprocessingCanvas" w="9525">
                        <a:solidFill>
                          <a:srgbClr val="000000"/>
                        </a:solidFill>
                        <a:round/>
                        <a:headEnd/>
                        <a:tailEnd/>
                      </a14:hiddenLine>
                    </a:ext>
                  </a:extLst>
                </p:spPr>
                <p:txBody>
                  <a:bodyPr/>
                  <a:lstStyle/>
                  <a:p>
                    <a:endParaRPr lang="en-US"/>
                  </a:p>
                </p:txBody>
              </p:sp>
              <p:sp>
                <p:nvSpPr>
                  <p:cNvPr id="204" name="Freeform 525">
                    <a:extLst>
                      <a:ext uri="{FF2B5EF4-FFF2-40B4-BE49-F238E27FC236}">
                        <a16:creationId xmlns:a16="http://schemas.microsoft.com/office/drawing/2014/main" id="{5FE184B9-A7D5-4991-8E0A-38580A225140}"/>
                      </a:ext>
                    </a:extLst>
                  </p:cNvPr>
                  <p:cNvSpPr>
                    <a:spLocks/>
                  </p:cNvSpPr>
                  <p:nvPr/>
                </p:nvSpPr>
                <p:spPr bwMode="auto">
                  <a:xfrm>
                    <a:off x="581" y="280"/>
                    <a:ext cx="842" cy="421"/>
                  </a:xfrm>
                  <a:custGeom>
                    <a:avLst/>
                    <a:gdLst>
                      <a:gd name="T0" fmla="*/ 27 w 337"/>
                      <a:gd name="T1" fmla="*/ 277 h 158"/>
                      <a:gd name="T2" fmla="*/ 120 w 337"/>
                      <a:gd name="T3" fmla="*/ 421 h 158"/>
                      <a:gd name="T4" fmla="*/ 180 w 337"/>
                      <a:gd name="T5" fmla="*/ 394 h 158"/>
                      <a:gd name="T6" fmla="*/ 310 w 337"/>
                      <a:gd name="T7" fmla="*/ 290 h 158"/>
                      <a:gd name="T8" fmla="*/ 447 w 337"/>
                      <a:gd name="T9" fmla="*/ 128 h 158"/>
                      <a:gd name="T10" fmla="*/ 620 w 337"/>
                      <a:gd name="T11" fmla="*/ 53 h 158"/>
                      <a:gd name="T12" fmla="*/ 780 w 337"/>
                      <a:gd name="T13" fmla="*/ 173 h 158"/>
                      <a:gd name="T14" fmla="*/ 842 w 337"/>
                      <a:gd name="T15" fmla="*/ 45 h 158"/>
                      <a:gd name="T16" fmla="*/ 760 w 337"/>
                      <a:gd name="T17" fmla="*/ 67 h 158"/>
                      <a:gd name="T18" fmla="*/ 690 w 337"/>
                      <a:gd name="T19" fmla="*/ 37 h 158"/>
                      <a:gd name="T20" fmla="*/ 442 w 337"/>
                      <a:gd name="T21" fmla="*/ 48 h 158"/>
                      <a:gd name="T22" fmla="*/ 330 w 337"/>
                      <a:gd name="T23" fmla="*/ 155 h 158"/>
                      <a:gd name="T24" fmla="*/ 207 w 337"/>
                      <a:gd name="T25" fmla="*/ 264 h 158"/>
                      <a:gd name="T26" fmla="*/ 0 w 337"/>
                      <a:gd name="T27" fmla="*/ 266 h 15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337" h="158">
                        <a:moveTo>
                          <a:pt x="11" y="104"/>
                        </a:moveTo>
                        <a:cubicBezTo>
                          <a:pt x="28" y="108"/>
                          <a:pt x="54" y="140"/>
                          <a:pt x="48" y="158"/>
                        </a:cubicBezTo>
                        <a:cubicBezTo>
                          <a:pt x="47" y="144"/>
                          <a:pt x="62" y="142"/>
                          <a:pt x="72" y="148"/>
                        </a:cubicBezTo>
                        <a:cubicBezTo>
                          <a:pt x="71" y="115"/>
                          <a:pt x="104" y="123"/>
                          <a:pt x="124" y="109"/>
                        </a:cubicBezTo>
                        <a:cubicBezTo>
                          <a:pt x="146" y="94"/>
                          <a:pt x="159" y="67"/>
                          <a:pt x="179" y="48"/>
                        </a:cubicBezTo>
                        <a:cubicBezTo>
                          <a:pt x="198" y="27"/>
                          <a:pt x="217" y="18"/>
                          <a:pt x="248" y="20"/>
                        </a:cubicBezTo>
                        <a:cubicBezTo>
                          <a:pt x="275" y="22"/>
                          <a:pt x="305" y="40"/>
                          <a:pt x="312" y="65"/>
                        </a:cubicBezTo>
                        <a:cubicBezTo>
                          <a:pt x="312" y="47"/>
                          <a:pt x="319" y="26"/>
                          <a:pt x="337" y="17"/>
                        </a:cubicBezTo>
                        <a:cubicBezTo>
                          <a:pt x="323" y="19"/>
                          <a:pt x="318" y="28"/>
                          <a:pt x="304" y="25"/>
                        </a:cubicBezTo>
                        <a:cubicBezTo>
                          <a:pt x="294" y="23"/>
                          <a:pt x="285" y="18"/>
                          <a:pt x="276" y="14"/>
                        </a:cubicBezTo>
                        <a:cubicBezTo>
                          <a:pt x="247" y="3"/>
                          <a:pt x="204" y="0"/>
                          <a:pt x="177" y="18"/>
                        </a:cubicBezTo>
                        <a:cubicBezTo>
                          <a:pt x="161" y="30"/>
                          <a:pt x="147" y="45"/>
                          <a:pt x="132" y="58"/>
                        </a:cubicBezTo>
                        <a:cubicBezTo>
                          <a:pt x="115" y="72"/>
                          <a:pt x="105" y="94"/>
                          <a:pt x="83" y="99"/>
                        </a:cubicBezTo>
                        <a:cubicBezTo>
                          <a:pt x="56" y="104"/>
                          <a:pt x="25" y="101"/>
                          <a:pt x="0" y="100"/>
                        </a:cubicBezTo>
                      </a:path>
                    </a:pathLst>
                  </a:custGeom>
                  <a:solidFill>
                    <a:srgbClr val="D60065"/>
                  </a:solidFill>
                  <a:ln>
                    <a:noFill/>
                  </a:ln>
                  <a:extLst>
                    <a:ext uri="{91240B29-F687-4f45-9708-019B960494DF}">
                      <a14:hiddenLine xmlns:lc="http://schemas.openxmlformats.org/drawingml/2006/lockedCanvas" xmlns="" xmlns:a14="http://schemas.microsoft.com/office/drawing/2010/main" xmlns:wps="http://schemas.microsoft.com/office/word/2010/wordprocessingShape" xmlns:wne="http://schemas.microsoft.com/office/word/2006/wordml" xmlns:wpi="http://schemas.microsoft.com/office/word/2010/wordprocessingInk" xmlns:wpg="http://schemas.microsoft.com/office/word/2010/wordprocessingGroup" xmlns:w16se="http://schemas.microsoft.com/office/word/2015/wordml/symex" xmlns:w15="http://schemas.microsoft.com/office/word/2012/wordml" xmlns:w14="http://schemas.microsoft.com/office/word/2010/wordml" xmlns:w="http://schemas.openxmlformats.org/wordprocessingml/2006/main" xmlns:w10="urn:schemas-microsoft-com:office:word" xmlns:wp="http://schemas.openxmlformats.org/drawingml/2006/wordprocessingDrawing" xmlns:wp14="http://schemas.microsoft.com/office/word/2010/wordprocessingDrawing" xmlns:v="urn:schemas-microsoft-com:vml" xmlns:m="http://schemas.openxmlformats.org/officeDocument/2006/math" xmlns:o="urn:schemas-microsoft-com:office:office" xmlns:mc="http://schemas.openxmlformats.org/markup-compatibility/2006" xmlns:cx2="http://schemas.microsoft.com/office/drawing/2015/10/21/chartex" xmlns:cx1="http://schemas.microsoft.com/office/drawing/2015/9/8/chartex" xmlns:cx="http://schemas.microsoft.com/office/drawing/2014/chartex" xmlns:wpc="http://schemas.microsoft.com/office/word/2010/wordprocessingCanvas" w="9525">
                        <a:solidFill>
                          <a:srgbClr val="000000"/>
                        </a:solidFill>
                        <a:round/>
                        <a:headEnd/>
                        <a:tailEnd/>
                      </a14:hiddenLine>
                    </a:ext>
                  </a:extLst>
                </p:spPr>
                <p:txBody>
                  <a:bodyPr/>
                  <a:lstStyle/>
                  <a:p>
                    <a:endParaRPr lang="en-US"/>
                  </a:p>
                </p:txBody>
              </p:sp>
              <p:sp>
                <p:nvSpPr>
                  <p:cNvPr id="205" name="Freeform 526">
                    <a:extLst>
                      <a:ext uri="{FF2B5EF4-FFF2-40B4-BE49-F238E27FC236}">
                        <a16:creationId xmlns:a16="http://schemas.microsoft.com/office/drawing/2014/main" id="{A346303E-175E-4E23-97E6-B96629FBEBA1}"/>
                      </a:ext>
                    </a:extLst>
                  </p:cNvPr>
                  <p:cNvSpPr>
                    <a:spLocks/>
                  </p:cNvSpPr>
                  <p:nvPr/>
                </p:nvSpPr>
                <p:spPr bwMode="auto">
                  <a:xfrm>
                    <a:off x="1588" y="259"/>
                    <a:ext cx="126" cy="90"/>
                  </a:xfrm>
                  <a:custGeom>
                    <a:avLst/>
                    <a:gdLst>
                      <a:gd name="T0" fmla="*/ 0 w 50"/>
                      <a:gd name="T1" fmla="*/ 48 h 34"/>
                      <a:gd name="T2" fmla="*/ 126 w 50"/>
                      <a:gd name="T3" fmla="*/ 90 h 34"/>
                      <a:gd name="T4" fmla="*/ 103 w 50"/>
                      <a:gd name="T5" fmla="*/ 0 h 34"/>
                      <a:gd name="T6" fmla="*/ 30 w 50"/>
                      <a:gd name="T7" fmla="*/ 16 h 34"/>
                      <a:gd name="T8" fmla="*/ 53 w 50"/>
                      <a:gd name="T9" fmla="*/ 45 h 3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0" h="34">
                        <a:moveTo>
                          <a:pt x="0" y="18"/>
                        </a:moveTo>
                        <a:cubicBezTo>
                          <a:pt x="16" y="23"/>
                          <a:pt x="34" y="29"/>
                          <a:pt x="50" y="34"/>
                        </a:cubicBezTo>
                        <a:cubicBezTo>
                          <a:pt x="39" y="26"/>
                          <a:pt x="35" y="12"/>
                          <a:pt x="41" y="0"/>
                        </a:cubicBezTo>
                        <a:cubicBezTo>
                          <a:pt x="33" y="5"/>
                          <a:pt x="21" y="11"/>
                          <a:pt x="12" y="6"/>
                        </a:cubicBezTo>
                        <a:cubicBezTo>
                          <a:pt x="19" y="6"/>
                          <a:pt x="23" y="10"/>
                          <a:pt x="21" y="17"/>
                        </a:cubicBezTo>
                      </a:path>
                    </a:pathLst>
                  </a:custGeom>
                  <a:solidFill>
                    <a:srgbClr val="D60065"/>
                  </a:solidFill>
                  <a:ln>
                    <a:noFill/>
                  </a:ln>
                  <a:extLst>
                    <a:ext uri="{91240B29-F687-4f45-9708-019B960494DF}">
                      <a14:hiddenLine xmlns:lc="http://schemas.openxmlformats.org/drawingml/2006/lockedCanvas" xmlns="" xmlns:a14="http://schemas.microsoft.com/office/drawing/2010/main" xmlns:wps="http://schemas.microsoft.com/office/word/2010/wordprocessingShape" xmlns:wne="http://schemas.microsoft.com/office/word/2006/wordml" xmlns:wpi="http://schemas.microsoft.com/office/word/2010/wordprocessingInk" xmlns:wpg="http://schemas.microsoft.com/office/word/2010/wordprocessingGroup" xmlns:w16se="http://schemas.microsoft.com/office/word/2015/wordml/symex" xmlns:w15="http://schemas.microsoft.com/office/word/2012/wordml" xmlns:w14="http://schemas.microsoft.com/office/word/2010/wordml" xmlns:w="http://schemas.openxmlformats.org/wordprocessingml/2006/main" xmlns:w10="urn:schemas-microsoft-com:office:word" xmlns:wp="http://schemas.openxmlformats.org/drawingml/2006/wordprocessingDrawing" xmlns:wp14="http://schemas.microsoft.com/office/word/2010/wordprocessingDrawing" xmlns:v="urn:schemas-microsoft-com:vml" xmlns:m="http://schemas.openxmlformats.org/officeDocument/2006/math" xmlns:o="urn:schemas-microsoft-com:office:office" xmlns:mc="http://schemas.openxmlformats.org/markup-compatibility/2006" xmlns:cx2="http://schemas.microsoft.com/office/drawing/2015/10/21/chartex" xmlns:cx1="http://schemas.microsoft.com/office/drawing/2015/9/8/chartex" xmlns:cx="http://schemas.microsoft.com/office/drawing/2014/chartex" xmlns:wpc="http://schemas.microsoft.com/office/word/2010/wordprocessingCanvas" w="9525">
                        <a:solidFill>
                          <a:srgbClr val="000000"/>
                        </a:solidFill>
                        <a:round/>
                        <a:headEnd/>
                        <a:tailEnd/>
                      </a14:hiddenLine>
                    </a:ext>
                  </a:extLst>
                </p:spPr>
                <p:txBody>
                  <a:bodyPr/>
                  <a:lstStyle/>
                  <a:p>
                    <a:endParaRPr lang="en-US"/>
                  </a:p>
                </p:txBody>
              </p:sp>
              <p:sp>
                <p:nvSpPr>
                  <p:cNvPr id="206" name="Freeform 527">
                    <a:extLst>
                      <a:ext uri="{FF2B5EF4-FFF2-40B4-BE49-F238E27FC236}">
                        <a16:creationId xmlns:a16="http://schemas.microsoft.com/office/drawing/2014/main" id="{2D1DA801-AB36-4529-8C91-3E52534F5B24}"/>
                      </a:ext>
                    </a:extLst>
                  </p:cNvPr>
                  <p:cNvSpPr>
                    <a:spLocks/>
                  </p:cNvSpPr>
                  <p:nvPr/>
                </p:nvSpPr>
                <p:spPr bwMode="auto">
                  <a:xfrm>
                    <a:off x="528" y="195"/>
                    <a:ext cx="330" cy="218"/>
                  </a:xfrm>
                  <a:custGeom>
                    <a:avLst/>
                    <a:gdLst>
                      <a:gd name="T0" fmla="*/ 5 w 132"/>
                      <a:gd name="T1" fmla="*/ 173 h 82"/>
                      <a:gd name="T2" fmla="*/ 330 w 132"/>
                      <a:gd name="T3" fmla="*/ 93 h 82"/>
                      <a:gd name="T4" fmla="*/ 123 w 132"/>
                      <a:gd name="T5" fmla="*/ 120 h 82"/>
                      <a:gd name="T6" fmla="*/ 40 w 132"/>
                      <a:gd name="T7" fmla="*/ 218 h 82"/>
                      <a:gd name="T8" fmla="*/ 8 w 132"/>
                      <a:gd name="T9" fmla="*/ 175 h 8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32" h="82">
                        <a:moveTo>
                          <a:pt x="2" y="65"/>
                        </a:moveTo>
                        <a:cubicBezTo>
                          <a:pt x="0" y="0"/>
                          <a:pt x="97" y="50"/>
                          <a:pt x="132" y="35"/>
                        </a:cubicBezTo>
                        <a:cubicBezTo>
                          <a:pt x="103" y="52"/>
                          <a:pt x="79" y="39"/>
                          <a:pt x="49" y="45"/>
                        </a:cubicBezTo>
                        <a:cubicBezTo>
                          <a:pt x="28" y="48"/>
                          <a:pt x="9" y="60"/>
                          <a:pt x="16" y="82"/>
                        </a:cubicBezTo>
                        <a:cubicBezTo>
                          <a:pt x="9" y="81"/>
                          <a:pt x="1" y="75"/>
                          <a:pt x="3" y="66"/>
                        </a:cubicBezTo>
                      </a:path>
                    </a:pathLst>
                  </a:custGeom>
                  <a:solidFill>
                    <a:srgbClr val="B789B9"/>
                  </a:solidFill>
                  <a:ln>
                    <a:noFill/>
                  </a:ln>
                  <a:extLst>
                    <a:ext uri="{91240B29-F687-4f45-9708-019B960494DF}">
                      <a14:hiddenLine xmlns:lc="http://schemas.openxmlformats.org/drawingml/2006/lockedCanvas" xmlns="" xmlns:a14="http://schemas.microsoft.com/office/drawing/2010/main" xmlns:wps="http://schemas.microsoft.com/office/word/2010/wordprocessingShape" xmlns:wne="http://schemas.microsoft.com/office/word/2006/wordml" xmlns:wpi="http://schemas.microsoft.com/office/word/2010/wordprocessingInk" xmlns:wpg="http://schemas.microsoft.com/office/word/2010/wordprocessingGroup" xmlns:w16se="http://schemas.microsoft.com/office/word/2015/wordml/symex" xmlns:w15="http://schemas.microsoft.com/office/word/2012/wordml" xmlns:w14="http://schemas.microsoft.com/office/word/2010/wordml" xmlns:w="http://schemas.openxmlformats.org/wordprocessingml/2006/main" xmlns:w10="urn:schemas-microsoft-com:office:word" xmlns:wp="http://schemas.openxmlformats.org/drawingml/2006/wordprocessingDrawing" xmlns:wp14="http://schemas.microsoft.com/office/word/2010/wordprocessingDrawing" xmlns:v="urn:schemas-microsoft-com:vml" xmlns:m="http://schemas.openxmlformats.org/officeDocument/2006/math" xmlns:o="urn:schemas-microsoft-com:office:office" xmlns:mc="http://schemas.openxmlformats.org/markup-compatibility/2006" xmlns:cx2="http://schemas.microsoft.com/office/drawing/2015/10/21/chartex" xmlns:cx1="http://schemas.microsoft.com/office/drawing/2015/9/8/chartex" xmlns:cx="http://schemas.microsoft.com/office/drawing/2014/chartex" xmlns:wpc="http://schemas.microsoft.com/office/word/2010/wordprocessingCanvas" w="9525">
                        <a:solidFill>
                          <a:srgbClr val="000000"/>
                        </a:solidFill>
                        <a:round/>
                        <a:headEnd/>
                        <a:tailEnd/>
                      </a14:hiddenLine>
                    </a:ext>
                  </a:extLst>
                </p:spPr>
                <p:txBody>
                  <a:bodyPr/>
                  <a:lstStyle/>
                  <a:p>
                    <a:endParaRPr lang="en-US"/>
                  </a:p>
                </p:txBody>
              </p:sp>
              <p:sp>
                <p:nvSpPr>
                  <p:cNvPr id="207" name="Freeform 528">
                    <a:extLst>
                      <a:ext uri="{FF2B5EF4-FFF2-40B4-BE49-F238E27FC236}">
                        <a16:creationId xmlns:a16="http://schemas.microsoft.com/office/drawing/2014/main" id="{8520A31A-F0C6-4CDD-8EAE-908DD1316DE8}"/>
                      </a:ext>
                    </a:extLst>
                  </p:cNvPr>
                  <p:cNvSpPr>
                    <a:spLocks/>
                  </p:cNvSpPr>
                  <p:nvPr/>
                </p:nvSpPr>
                <p:spPr bwMode="auto">
                  <a:xfrm>
                    <a:off x="593" y="301"/>
                    <a:ext cx="363" cy="150"/>
                  </a:xfrm>
                  <a:custGeom>
                    <a:avLst/>
                    <a:gdLst>
                      <a:gd name="T0" fmla="*/ 23 w 145"/>
                      <a:gd name="T1" fmla="*/ 134 h 56"/>
                      <a:gd name="T2" fmla="*/ 138 w 145"/>
                      <a:gd name="T3" fmla="*/ 129 h 56"/>
                      <a:gd name="T4" fmla="*/ 240 w 145"/>
                      <a:gd name="T5" fmla="*/ 112 h 56"/>
                      <a:gd name="T6" fmla="*/ 323 w 145"/>
                      <a:gd name="T7" fmla="*/ 0 h 56"/>
                      <a:gd name="T8" fmla="*/ 175 w 145"/>
                      <a:gd name="T9" fmla="*/ 67 h 56"/>
                      <a:gd name="T10" fmla="*/ 58 w 145"/>
                      <a:gd name="T11" fmla="*/ 94 h 56"/>
                      <a:gd name="T12" fmla="*/ 0 w 145"/>
                      <a:gd name="T13" fmla="*/ 134 h 5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45" h="56">
                        <a:moveTo>
                          <a:pt x="9" y="50"/>
                        </a:moveTo>
                        <a:cubicBezTo>
                          <a:pt x="21" y="56"/>
                          <a:pt x="43" y="50"/>
                          <a:pt x="55" y="48"/>
                        </a:cubicBezTo>
                        <a:cubicBezTo>
                          <a:pt x="69" y="46"/>
                          <a:pt x="83" y="45"/>
                          <a:pt x="96" y="42"/>
                        </a:cubicBezTo>
                        <a:cubicBezTo>
                          <a:pt x="114" y="36"/>
                          <a:pt x="145" y="24"/>
                          <a:pt x="129" y="0"/>
                        </a:cubicBezTo>
                        <a:cubicBezTo>
                          <a:pt x="128" y="25"/>
                          <a:pt x="89" y="29"/>
                          <a:pt x="70" y="25"/>
                        </a:cubicBezTo>
                        <a:cubicBezTo>
                          <a:pt x="56" y="22"/>
                          <a:pt x="35" y="27"/>
                          <a:pt x="23" y="35"/>
                        </a:cubicBezTo>
                        <a:cubicBezTo>
                          <a:pt x="15" y="41"/>
                          <a:pt x="10" y="49"/>
                          <a:pt x="0" y="50"/>
                        </a:cubicBezTo>
                      </a:path>
                    </a:pathLst>
                  </a:custGeom>
                  <a:solidFill>
                    <a:srgbClr val="6B136A"/>
                  </a:solidFill>
                  <a:ln>
                    <a:noFill/>
                  </a:ln>
                  <a:extLst>
                    <a:ext uri="{91240B29-F687-4f45-9708-019B960494DF}">
                      <a14:hiddenLine xmlns:lc="http://schemas.openxmlformats.org/drawingml/2006/lockedCanvas" xmlns="" xmlns:a14="http://schemas.microsoft.com/office/drawing/2010/main" xmlns:wps="http://schemas.microsoft.com/office/word/2010/wordprocessingShape" xmlns:wne="http://schemas.microsoft.com/office/word/2006/wordml" xmlns:wpi="http://schemas.microsoft.com/office/word/2010/wordprocessingInk" xmlns:wpg="http://schemas.microsoft.com/office/word/2010/wordprocessingGroup" xmlns:w16se="http://schemas.microsoft.com/office/word/2015/wordml/symex" xmlns:w15="http://schemas.microsoft.com/office/word/2012/wordml" xmlns:w14="http://schemas.microsoft.com/office/word/2010/wordml" xmlns:w="http://schemas.openxmlformats.org/wordprocessingml/2006/main" xmlns:w10="urn:schemas-microsoft-com:office:word" xmlns:wp="http://schemas.openxmlformats.org/drawingml/2006/wordprocessingDrawing" xmlns:wp14="http://schemas.microsoft.com/office/word/2010/wordprocessingDrawing" xmlns:v="urn:schemas-microsoft-com:vml" xmlns:m="http://schemas.openxmlformats.org/officeDocument/2006/math" xmlns:o="urn:schemas-microsoft-com:office:office" xmlns:mc="http://schemas.openxmlformats.org/markup-compatibility/2006" xmlns:cx2="http://schemas.microsoft.com/office/drawing/2015/10/21/chartex" xmlns:cx1="http://schemas.microsoft.com/office/drawing/2015/9/8/chartex" xmlns:cx="http://schemas.microsoft.com/office/drawing/2014/chartex" xmlns:wpc="http://schemas.microsoft.com/office/word/2010/wordprocessingCanvas" w="9525">
                        <a:solidFill>
                          <a:srgbClr val="000000"/>
                        </a:solidFill>
                        <a:round/>
                        <a:headEnd/>
                        <a:tailEnd/>
                      </a14:hiddenLine>
                    </a:ext>
                  </a:extLst>
                </p:spPr>
                <p:txBody>
                  <a:bodyPr/>
                  <a:lstStyle/>
                  <a:p>
                    <a:endParaRPr lang="en-US"/>
                  </a:p>
                </p:txBody>
              </p:sp>
              <p:sp>
                <p:nvSpPr>
                  <p:cNvPr id="208" name="Freeform 529">
                    <a:extLst>
                      <a:ext uri="{FF2B5EF4-FFF2-40B4-BE49-F238E27FC236}">
                        <a16:creationId xmlns:a16="http://schemas.microsoft.com/office/drawing/2014/main" id="{986C4929-BF38-4E36-A1FB-B179487DAA5A}"/>
                      </a:ext>
                    </a:extLst>
                  </p:cNvPr>
                  <p:cNvSpPr>
                    <a:spLocks/>
                  </p:cNvSpPr>
                  <p:nvPr/>
                </p:nvSpPr>
                <p:spPr bwMode="auto">
                  <a:xfrm>
                    <a:off x="538" y="272"/>
                    <a:ext cx="130" cy="99"/>
                  </a:xfrm>
                  <a:custGeom>
                    <a:avLst/>
                    <a:gdLst>
                      <a:gd name="T0" fmla="*/ 8 w 52"/>
                      <a:gd name="T1" fmla="*/ 94 h 37"/>
                      <a:gd name="T2" fmla="*/ 35 w 52"/>
                      <a:gd name="T3" fmla="*/ 21 h 37"/>
                      <a:gd name="T4" fmla="*/ 130 w 52"/>
                      <a:gd name="T5" fmla="*/ 19 h 37"/>
                      <a:gd name="T6" fmla="*/ 8 w 52"/>
                      <a:gd name="T7" fmla="*/ 99 h 37"/>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52" h="37">
                        <a:moveTo>
                          <a:pt x="3" y="35"/>
                        </a:moveTo>
                        <a:cubicBezTo>
                          <a:pt x="0" y="25"/>
                          <a:pt x="5" y="13"/>
                          <a:pt x="14" y="8"/>
                        </a:cubicBezTo>
                        <a:cubicBezTo>
                          <a:pt x="25" y="2"/>
                          <a:pt x="41" y="1"/>
                          <a:pt x="52" y="7"/>
                        </a:cubicBezTo>
                        <a:cubicBezTo>
                          <a:pt x="33" y="0"/>
                          <a:pt x="6" y="17"/>
                          <a:pt x="3" y="37"/>
                        </a:cubicBezTo>
                      </a:path>
                    </a:pathLst>
                  </a:custGeom>
                  <a:solidFill>
                    <a:srgbClr val="E7DAEA"/>
                  </a:solidFill>
                  <a:ln>
                    <a:noFill/>
                  </a:ln>
                  <a:extLst>
                    <a:ext uri="{91240B29-F687-4f45-9708-019B960494DF}">
                      <a14:hiddenLine xmlns:lc="http://schemas.openxmlformats.org/drawingml/2006/lockedCanvas" xmlns="" xmlns:a14="http://schemas.microsoft.com/office/drawing/2010/main" xmlns:wps="http://schemas.microsoft.com/office/word/2010/wordprocessingShape" xmlns:wne="http://schemas.microsoft.com/office/word/2006/wordml" xmlns:wpi="http://schemas.microsoft.com/office/word/2010/wordprocessingInk" xmlns:wpg="http://schemas.microsoft.com/office/word/2010/wordprocessingGroup" xmlns:w16se="http://schemas.microsoft.com/office/word/2015/wordml/symex" xmlns:w15="http://schemas.microsoft.com/office/word/2012/wordml" xmlns:w14="http://schemas.microsoft.com/office/word/2010/wordml" xmlns:w="http://schemas.openxmlformats.org/wordprocessingml/2006/main" xmlns:w10="urn:schemas-microsoft-com:office:word" xmlns:wp="http://schemas.openxmlformats.org/drawingml/2006/wordprocessingDrawing" xmlns:wp14="http://schemas.microsoft.com/office/word/2010/wordprocessingDrawing" xmlns:v="urn:schemas-microsoft-com:vml" xmlns:m="http://schemas.openxmlformats.org/officeDocument/2006/math" xmlns:o="urn:schemas-microsoft-com:office:office" xmlns:mc="http://schemas.openxmlformats.org/markup-compatibility/2006" xmlns:cx2="http://schemas.microsoft.com/office/drawing/2015/10/21/chartex" xmlns:cx1="http://schemas.microsoft.com/office/drawing/2015/9/8/chartex" xmlns:cx="http://schemas.microsoft.com/office/drawing/2014/chartex" xmlns:wpc="http://schemas.microsoft.com/office/word/2010/wordprocessingCanvas" w="9525">
                        <a:solidFill>
                          <a:srgbClr val="000000"/>
                        </a:solidFill>
                        <a:round/>
                        <a:headEnd/>
                        <a:tailEnd/>
                      </a14:hiddenLine>
                    </a:ext>
                  </a:extLst>
                </p:spPr>
                <p:txBody>
                  <a:bodyPr/>
                  <a:lstStyle/>
                  <a:p>
                    <a:endParaRPr lang="en-US"/>
                  </a:p>
                </p:txBody>
              </p:sp>
              <p:sp>
                <p:nvSpPr>
                  <p:cNvPr id="209" name="Freeform 530">
                    <a:extLst>
                      <a:ext uri="{FF2B5EF4-FFF2-40B4-BE49-F238E27FC236}">
                        <a16:creationId xmlns:a16="http://schemas.microsoft.com/office/drawing/2014/main" id="{10681FB7-4037-412E-9C66-ED1B8C4046FA}"/>
                      </a:ext>
                    </a:extLst>
                  </p:cNvPr>
                  <p:cNvSpPr>
                    <a:spLocks/>
                  </p:cNvSpPr>
                  <p:nvPr/>
                </p:nvSpPr>
                <p:spPr bwMode="auto">
                  <a:xfrm>
                    <a:off x="281" y="139"/>
                    <a:ext cx="1090" cy="397"/>
                  </a:xfrm>
                  <a:custGeom>
                    <a:avLst/>
                    <a:gdLst>
                      <a:gd name="T0" fmla="*/ 0 w 436"/>
                      <a:gd name="T1" fmla="*/ 53 h 149"/>
                      <a:gd name="T2" fmla="*/ 193 w 436"/>
                      <a:gd name="T3" fmla="*/ 61 h 149"/>
                      <a:gd name="T4" fmla="*/ 468 w 436"/>
                      <a:gd name="T5" fmla="*/ 13 h 149"/>
                      <a:gd name="T6" fmla="*/ 858 w 436"/>
                      <a:gd name="T7" fmla="*/ 61 h 149"/>
                      <a:gd name="T8" fmla="*/ 1090 w 436"/>
                      <a:gd name="T9" fmla="*/ 0 h 149"/>
                      <a:gd name="T10" fmla="*/ 838 w 436"/>
                      <a:gd name="T11" fmla="*/ 101 h 149"/>
                      <a:gd name="T12" fmla="*/ 383 w 436"/>
                      <a:gd name="T13" fmla="*/ 61 h 149"/>
                      <a:gd name="T14" fmla="*/ 153 w 436"/>
                      <a:gd name="T15" fmla="*/ 189 h 149"/>
                      <a:gd name="T16" fmla="*/ 45 w 436"/>
                      <a:gd name="T17" fmla="*/ 397 h 149"/>
                      <a:gd name="T18" fmla="*/ 125 w 436"/>
                      <a:gd name="T19" fmla="*/ 213 h 149"/>
                      <a:gd name="T20" fmla="*/ 0 w 436"/>
                      <a:gd name="T21" fmla="*/ 53 h 14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436" h="149">
                        <a:moveTo>
                          <a:pt x="0" y="20"/>
                        </a:moveTo>
                        <a:cubicBezTo>
                          <a:pt x="25" y="32"/>
                          <a:pt x="53" y="32"/>
                          <a:pt x="77" y="23"/>
                        </a:cubicBezTo>
                        <a:cubicBezTo>
                          <a:pt x="101" y="14"/>
                          <a:pt x="128" y="3"/>
                          <a:pt x="187" y="5"/>
                        </a:cubicBezTo>
                        <a:cubicBezTo>
                          <a:pt x="246" y="7"/>
                          <a:pt x="293" y="23"/>
                          <a:pt x="343" y="23"/>
                        </a:cubicBezTo>
                        <a:cubicBezTo>
                          <a:pt x="393" y="23"/>
                          <a:pt x="427" y="10"/>
                          <a:pt x="436" y="0"/>
                        </a:cubicBezTo>
                        <a:cubicBezTo>
                          <a:pt x="422" y="20"/>
                          <a:pt x="367" y="38"/>
                          <a:pt x="335" y="38"/>
                        </a:cubicBezTo>
                        <a:cubicBezTo>
                          <a:pt x="303" y="38"/>
                          <a:pt x="202" y="14"/>
                          <a:pt x="153" y="23"/>
                        </a:cubicBezTo>
                        <a:cubicBezTo>
                          <a:pt x="104" y="32"/>
                          <a:pt x="64" y="33"/>
                          <a:pt x="61" y="71"/>
                        </a:cubicBezTo>
                        <a:cubicBezTo>
                          <a:pt x="58" y="109"/>
                          <a:pt x="42" y="134"/>
                          <a:pt x="18" y="149"/>
                        </a:cubicBezTo>
                        <a:cubicBezTo>
                          <a:pt x="37" y="122"/>
                          <a:pt x="55" y="110"/>
                          <a:pt x="50" y="80"/>
                        </a:cubicBezTo>
                        <a:cubicBezTo>
                          <a:pt x="45" y="50"/>
                          <a:pt x="10" y="30"/>
                          <a:pt x="0" y="20"/>
                        </a:cubicBezTo>
                        <a:close/>
                      </a:path>
                    </a:pathLst>
                  </a:custGeom>
                  <a:solidFill>
                    <a:srgbClr val="F6BFCD"/>
                  </a:solidFill>
                  <a:ln>
                    <a:noFill/>
                  </a:ln>
                  <a:extLst>
                    <a:ext uri="{91240B29-F687-4f45-9708-019B960494DF}">
                      <a14:hiddenLine xmlns:lc="http://schemas.openxmlformats.org/drawingml/2006/lockedCanvas" xmlns="" xmlns:a14="http://schemas.microsoft.com/office/drawing/2010/main" xmlns:wps="http://schemas.microsoft.com/office/word/2010/wordprocessingShape" xmlns:wne="http://schemas.microsoft.com/office/word/2006/wordml" xmlns:wpi="http://schemas.microsoft.com/office/word/2010/wordprocessingInk" xmlns:wpg="http://schemas.microsoft.com/office/word/2010/wordprocessingGroup" xmlns:w16se="http://schemas.microsoft.com/office/word/2015/wordml/symex" xmlns:w15="http://schemas.microsoft.com/office/word/2012/wordml" xmlns:w14="http://schemas.microsoft.com/office/word/2010/wordml" xmlns:w="http://schemas.openxmlformats.org/wordprocessingml/2006/main" xmlns:w10="urn:schemas-microsoft-com:office:word" xmlns:wp="http://schemas.openxmlformats.org/drawingml/2006/wordprocessingDrawing" xmlns:wp14="http://schemas.microsoft.com/office/word/2010/wordprocessingDrawing" xmlns:v="urn:schemas-microsoft-com:vml" xmlns:m="http://schemas.openxmlformats.org/officeDocument/2006/math" xmlns:o="urn:schemas-microsoft-com:office:office" xmlns:mc="http://schemas.openxmlformats.org/markup-compatibility/2006" xmlns:cx2="http://schemas.microsoft.com/office/drawing/2015/10/21/chartex" xmlns:cx1="http://schemas.microsoft.com/office/drawing/2015/9/8/chartex" xmlns:cx="http://schemas.microsoft.com/office/drawing/2014/chartex" xmlns:wpc="http://schemas.microsoft.com/office/word/2010/wordprocessingCanvas" w="9525">
                        <a:solidFill>
                          <a:srgbClr val="000000"/>
                        </a:solidFill>
                        <a:round/>
                        <a:headEnd/>
                        <a:tailEnd/>
                      </a14:hiddenLine>
                    </a:ext>
                  </a:extLst>
                </p:spPr>
                <p:txBody>
                  <a:bodyPr/>
                  <a:lstStyle/>
                  <a:p>
                    <a:endParaRPr lang="en-US"/>
                  </a:p>
                </p:txBody>
              </p:sp>
              <p:sp>
                <p:nvSpPr>
                  <p:cNvPr id="210" name="Freeform 531">
                    <a:extLst>
                      <a:ext uri="{FF2B5EF4-FFF2-40B4-BE49-F238E27FC236}">
                        <a16:creationId xmlns:a16="http://schemas.microsoft.com/office/drawing/2014/main" id="{329D3EEB-F43E-48B3-9301-D374227BEEE9}"/>
                      </a:ext>
                    </a:extLst>
                  </p:cNvPr>
                  <p:cNvSpPr>
                    <a:spLocks/>
                  </p:cNvSpPr>
                  <p:nvPr/>
                </p:nvSpPr>
                <p:spPr bwMode="auto">
                  <a:xfrm>
                    <a:off x="373" y="163"/>
                    <a:ext cx="360" cy="162"/>
                  </a:xfrm>
                  <a:custGeom>
                    <a:avLst/>
                    <a:gdLst>
                      <a:gd name="T0" fmla="*/ 0 w 144"/>
                      <a:gd name="T1" fmla="*/ 82 h 61"/>
                      <a:gd name="T2" fmla="*/ 43 w 144"/>
                      <a:gd name="T3" fmla="*/ 138 h 61"/>
                      <a:gd name="T4" fmla="*/ 108 w 144"/>
                      <a:gd name="T5" fmla="*/ 64 h 61"/>
                      <a:gd name="T6" fmla="*/ 360 w 144"/>
                      <a:gd name="T7" fmla="*/ 13 h 61"/>
                      <a:gd name="T8" fmla="*/ 90 w 144"/>
                      <a:gd name="T9" fmla="*/ 50 h 61"/>
                      <a:gd name="T10" fmla="*/ 0 w 144"/>
                      <a:gd name="T11" fmla="*/ 82 h 61"/>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4" h="61">
                        <a:moveTo>
                          <a:pt x="0" y="31"/>
                        </a:moveTo>
                        <a:cubicBezTo>
                          <a:pt x="11" y="35"/>
                          <a:pt x="17" y="43"/>
                          <a:pt x="17" y="52"/>
                        </a:cubicBezTo>
                        <a:cubicBezTo>
                          <a:pt x="17" y="61"/>
                          <a:pt x="20" y="33"/>
                          <a:pt x="43" y="24"/>
                        </a:cubicBezTo>
                        <a:cubicBezTo>
                          <a:pt x="66" y="15"/>
                          <a:pt x="108" y="6"/>
                          <a:pt x="144" y="5"/>
                        </a:cubicBezTo>
                        <a:cubicBezTo>
                          <a:pt x="121" y="0"/>
                          <a:pt x="62" y="8"/>
                          <a:pt x="36" y="19"/>
                        </a:cubicBezTo>
                        <a:cubicBezTo>
                          <a:pt x="10" y="30"/>
                          <a:pt x="12" y="33"/>
                          <a:pt x="0" y="31"/>
                        </a:cubicBezTo>
                        <a:close/>
                      </a:path>
                    </a:pathLst>
                  </a:custGeom>
                  <a:solidFill>
                    <a:srgbClr val="FFFFFF"/>
                  </a:solidFill>
                  <a:ln>
                    <a:noFill/>
                  </a:ln>
                  <a:extLst>
                    <a:ext uri="{91240B29-F687-4f45-9708-019B960494DF}">
                      <a14:hiddenLine xmlns:lc="http://schemas.openxmlformats.org/drawingml/2006/lockedCanvas" xmlns="" xmlns:a14="http://schemas.microsoft.com/office/drawing/2010/main" xmlns:wps="http://schemas.microsoft.com/office/word/2010/wordprocessingShape" xmlns:wne="http://schemas.microsoft.com/office/word/2006/wordml" xmlns:wpi="http://schemas.microsoft.com/office/word/2010/wordprocessingInk" xmlns:wpg="http://schemas.microsoft.com/office/word/2010/wordprocessingGroup" xmlns:w16se="http://schemas.microsoft.com/office/word/2015/wordml/symex" xmlns:w15="http://schemas.microsoft.com/office/word/2012/wordml" xmlns:w14="http://schemas.microsoft.com/office/word/2010/wordml" xmlns:w="http://schemas.openxmlformats.org/wordprocessingml/2006/main" xmlns:w10="urn:schemas-microsoft-com:office:word" xmlns:wp="http://schemas.openxmlformats.org/drawingml/2006/wordprocessingDrawing" xmlns:wp14="http://schemas.microsoft.com/office/word/2010/wordprocessingDrawing" xmlns:v="urn:schemas-microsoft-com:vml" xmlns:m="http://schemas.openxmlformats.org/officeDocument/2006/math" xmlns:o="urn:schemas-microsoft-com:office:office" xmlns:mc="http://schemas.openxmlformats.org/markup-compatibility/2006" xmlns:cx2="http://schemas.microsoft.com/office/drawing/2015/10/21/chartex" xmlns:cx1="http://schemas.microsoft.com/office/drawing/2015/9/8/chartex" xmlns:cx="http://schemas.microsoft.com/office/drawing/2014/chartex" xmlns:wpc="http://schemas.microsoft.com/office/word/2010/wordprocessingCanvas" w="9525">
                        <a:solidFill>
                          <a:srgbClr val="000000"/>
                        </a:solidFill>
                        <a:round/>
                        <a:headEnd/>
                        <a:tailEnd/>
                      </a14:hiddenLine>
                    </a:ext>
                  </a:extLst>
                </p:spPr>
                <p:txBody>
                  <a:bodyPr/>
                  <a:lstStyle/>
                  <a:p>
                    <a:endParaRPr lang="en-US"/>
                  </a:p>
                </p:txBody>
              </p:sp>
              <p:sp>
                <p:nvSpPr>
                  <p:cNvPr id="211" name="Freeform 532">
                    <a:extLst>
                      <a:ext uri="{FF2B5EF4-FFF2-40B4-BE49-F238E27FC236}">
                        <a16:creationId xmlns:a16="http://schemas.microsoft.com/office/drawing/2014/main" id="{20FF9E1D-EB2D-4BAD-9CF2-6BC4108D82C2}"/>
                      </a:ext>
                    </a:extLst>
                  </p:cNvPr>
                  <p:cNvSpPr>
                    <a:spLocks/>
                  </p:cNvSpPr>
                  <p:nvPr/>
                </p:nvSpPr>
                <p:spPr bwMode="auto">
                  <a:xfrm>
                    <a:off x="673" y="429"/>
                    <a:ext cx="328" cy="254"/>
                  </a:xfrm>
                  <a:custGeom>
                    <a:avLst/>
                    <a:gdLst>
                      <a:gd name="T0" fmla="*/ 0 w 131"/>
                      <a:gd name="T1" fmla="*/ 168 h 95"/>
                      <a:gd name="T2" fmla="*/ 28 w 131"/>
                      <a:gd name="T3" fmla="*/ 249 h 95"/>
                      <a:gd name="T4" fmla="*/ 85 w 131"/>
                      <a:gd name="T5" fmla="*/ 254 h 95"/>
                      <a:gd name="T6" fmla="*/ 193 w 131"/>
                      <a:gd name="T7" fmla="*/ 155 h 95"/>
                      <a:gd name="T8" fmla="*/ 263 w 131"/>
                      <a:gd name="T9" fmla="*/ 99 h 95"/>
                      <a:gd name="T10" fmla="*/ 328 w 131"/>
                      <a:gd name="T11" fmla="*/ 0 h 95"/>
                      <a:gd name="T12" fmla="*/ 150 w 131"/>
                      <a:gd name="T13" fmla="*/ 131 h 95"/>
                      <a:gd name="T14" fmla="*/ 113 w 131"/>
                      <a:gd name="T15" fmla="*/ 147 h 95"/>
                      <a:gd name="T16" fmla="*/ 68 w 131"/>
                      <a:gd name="T17" fmla="*/ 182 h 95"/>
                      <a:gd name="T18" fmla="*/ 3 w 131"/>
                      <a:gd name="T19" fmla="*/ 176 h 9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31" h="95">
                        <a:moveTo>
                          <a:pt x="0" y="63"/>
                        </a:moveTo>
                        <a:cubicBezTo>
                          <a:pt x="2" y="75"/>
                          <a:pt x="12" y="80"/>
                          <a:pt x="11" y="93"/>
                        </a:cubicBezTo>
                        <a:cubicBezTo>
                          <a:pt x="18" y="86"/>
                          <a:pt x="29" y="87"/>
                          <a:pt x="34" y="95"/>
                        </a:cubicBezTo>
                        <a:cubicBezTo>
                          <a:pt x="21" y="78"/>
                          <a:pt x="68" y="62"/>
                          <a:pt x="77" y="58"/>
                        </a:cubicBezTo>
                        <a:cubicBezTo>
                          <a:pt x="89" y="53"/>
                          <a:pt x="96" y="46"/>
                          <a:pt x="105" y="37"/>
                        </a:cubicBezTo>
                        <a:cubicBezTo>
                          <a:pt x="116" y="26"/>
                          <a:pt x="121" y="10"/>
                          <a:pt x="131" y="0"/>
                        </a:cubicBezTo>
                        <a:cubicBezTo>
                          <a:pt x="114" y="26"/>
                          <a:pt x="89" y="40"/>
                          <a:pt x="60" y="49"/>
                        </a:cubicBezTo>
                        <a:cubicBezTo>
                          <a:pt x="55" y="51"/>
                          <a:pt x="50" y="53"/>
                          <a:pt x="45" y="55"/>
                        </a:cubicBezTo>
                        <a:cubicBezTo>
                          <a:pt x="36" y="58"/>
                          <a:pt x="34" y="62"/>
                          <a:pt x="27" y="68"/>
                        </a:cubicBezTo>
                        <a:cubicBezTo>
                          <a:pt x="17" y="79"/>
                          <a:pt x="12" y="69"/>
                          <a:pt x="1" y="66"/>
                        </a:cubicBezTo>
                      </a:path>
                    </a:pathLst>
                  </a:custGeom>
                  <a:solidFill>
                    <a:srgbClr val="B90058"/>
                  </a:solidFill>
                  <a:ln>
                    <a:noFill/>
                  </a:ln>
                  <a:extLst>
                    <a:ext uri="{91240B29-F687-4f45-9708-019B960494DF}">
                      <a14:hiddenLine xmlns:lc="http://schemas.openxmlformats.org/drawingml/2006/lockedCanvas" xmlns="" xmlns:a14="http://schemas.microsoft.com/office/drawing/2010/main" xmlns:wps="http://schemas.microsoft.com/office/word/2010/wordprocessingShape" xmlns:wne="http://schemas.microsoft.com/office/word/2006/wordml" xmlns:wpi="http://schemas.microsoft.com/office/word/2010/wordprocessingInk" xmlns:wpg="http://schemas.microsoft.com/office/word/2010/wordprocessingGroup" xmlns:w16se="http://schemas.microsoft.com/office/word/2015/wordml/symex" xmlns:w15="http://schemas.microsoft.com/office/word/2012/wordml" xmlns:w14="http://schemas.microsoft.com/office/word/2010/wordml" xmlns:w="http://schemas.openxmlformats.org/wordprocessingml/2006/main" xmlns:w10="urn:schemas-microsoft-com:office:word" xmlns:wp="http://schemas.openxmlformats.org/drawingml/2006/wordprocessingDrawing" xmlns:wp14="http://schemas.microsoft.com/office/word/2010/wordprocessingDrawing" xmlns:v="urn:schemas-microsoft-com:vml" xmlns:m="http://schemas.openxmlformats.org/officeDocument/2006/math" xmlns:o="urn:schemas-microsoft-com:office:office" xmlns:mc="http://schemas.openxmlformats.org/markup-compatibility/2006" xmlns:cx2="http://schemas.microsoft.com/office/drawing/2015/10/21/chartex" xmlns:cx1="http://schemas.microsoft.com/office/drawing/2015/9/8/chartex" xmlns:cx="http://schemas.microsoft.com/office/drawing/2014/chartex" xmlns:wpc="http://schemas.microsoft.com/office/word/2010/wordprocessingCanvas" w="9525">
                        <a:solidFill>
                          <a:srgbClr val="000000"/>
                        </a:solidFill>
                        <a:round/>
                        <a:headEnd/>
                        <a:tailEnd/>
                      </a14:hiddenLine>
                    </a:ext>
                  </a:extLst>
                </p:spPr>
                <p:txBody>
                  <a:bodyPr/>
                  <a:lstStyle/>
                  <a:p>
                    <a:endParaRPr lang="en-US"/>
                  </a:p>
                </p:txBody>
              </p:sp>
              <p:sp>
                <p:nvSpPr>
                  <p:cNvPr id="212" name="Freeform 533">
                    <a:extLst>
                      <a:ext uri="{FF2B5EF4-FFF2-40B4-BE49-F238E27FC236}">
                        <a16:creationId xmlns:a16="http://schemas.microsoft.com/office/drawing/2014/main" id="{33F87474-FE52-42B6-BAAF-B800D2DF3694}"/>
                      </a:ext>
                    </a:extLst>
                  </p:cNvPr>
                  <p:cNvSpPr>
                    <a:spLocks/>
                  </p:cNvSpPr>
                  <p:nvPr/>
                </p:nvSpPr>
                <p:spPr bwMode="auto">
                  <a:xfrm>
                    <a:off x="1206" y="331"/>
                    <a:ext cx="162" cy="112"/>
                  </a:xfrm>
                  <a:custGeom>
                    <a:avLst/>
                    <a:gdLst>
                      <a:gd name="T0" fmla="*/ 0 w 65"/>
                      <a:gd name="T1" fmla="*/ 0 h 42"/>
                      <a:gd name="T2" fmla="*/ 92 w 65"/>
                      <a:gd name="T3" fmla="*/ 40 h 42"/>
                      <a:gd name="T4" fmla="*/ 150 w 65"/>
                      <a:gd name="T5" fmla="*/ 112 h 42"/>
                      <a:gd name="T6" fmla="*/ 162 w 65"/>
                      <a:gd name="T7" fmla="*/ 48 h 42"/>
                      <a:gd name="T8" fmla="*/ 122 w 65"/>
                      <a:gd name="T9" fmla="*/ 43 h 42"/>
                      <a:gd name="T10" fmla="*/ 35 w 65"/>
                      <a:gd name="T11" fmla="*/ 11 h 4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65" h="42">
                        <a:moveTo>
                          <a:pt x="0" y="0"/>
                        </a:moveTo>
                        <a:cubicBezTo>
                          <a:pt x="14" y="4"/>
                          <a:pt x="24" y="6"/>
                          <a:pt x="37" y="15"/>
                        </a:cubicBezTo>
                        <a:cubicBezTo>
                          <a:pt x="45" y="21"/>
                          <a:pt x="59" y="31"/>
                          <a:pt x="60" y="42"/>
                        </a:cubicBezTo>
                        <a:cubicBezTo>
                          <a:pt x="57" y="34"/>
                          <a:pt x="63" y="25"/>
                          <a:pt x="65" y="18"/>
                        </a:cubicBezTo>
                        <a:cubicBezTo>
                          <a:pt x="61" y="23"/>
                          <a:pt x="54" y="19"/>
                          <a:pt x="49" y="16"/>
                        </a:cubicBezTo>
                        <a:cubicBezTo>
                          <a:pt x="37" y="10"/>
                          <a:pt x="27" y="5"/>
                          <a:pt x="14" y="4"/>
                        </a:cubicBezTo>
                      </a:path>
                    </a:pathLst>
                  </a:custGeom>
                  <a:solidFill>
                    <a:srgbClr val="B90058"/>
                  </a:solidFill>
                  <a:ln>
                    <a:noFill/>
                  </a:ln>
                  <a:extLst>
                    <a:ext uri="{91240B29-F687-4f45-9708-019B960494DF}">
                      <a14:hiddenLine xmlns:lc="http://schemas.openxmlformats.org/drawingml/2006/lockedCanvas" xmlns="" xmlns:a14="http://schemas.microsoft.com/office/drawing/2010/main" xmlns:wps="http://schemas.microsoft.com/office/word/2010/wordprocessingShape" xmlns:wne="http://schemas.microsoft.com/office/word/2006/wordml" xmlns:wpi="http://schemas.microsoft.com/office/word/2010/wordprocessingInk" xmlns:wpg="http://schemas.microsoft.com/office/word/2010/wordprocessingGroup" xmlns:w16se="http://schemas.microsoft.com/office/word/2015/wordml/symex" xmlns:w15="http://schemas.microsoft.com/office/word/2012/wordml" xmlns:w14="http://schemas.microsoft.com/office/word/2010/wordml" xmlns:w="http://schemas.openxmlformats.org/wordprocessingml/2006/main" xmlns:w10="urn:schemas-microsoft-com:office:word" xmlns:wp="http://schemas.openxmlformats.org/drawingml/2006/wordprocessingDrawing" xmlns:wp14="http://schemas.microsoft.com/office/word/2010/wordprocessingDrawing" xmlns:v="urn:schemas-microsoft-com:vml" xmlns:m="http://schemas.openxmlformats.org/officeDocument/2006/math" xmlns:o="urn:schemas-microsoft-com:office:office" xmlns:mc="http://schemas.openxmlformats.org/markup-compatibility/2006" xmlns:cx2="http://schemas.microsoft.com/office/drawing/2015/10/21/chartex" xmlns:cx1="http://schemas.microsoft.com/office/drawing/2015/9/8/chartex" xmlns:cx="http://schemas.microsoft.com/office/drawing/2014/chartex" xmlns:wpc="http://schemas.microsoft.com/office/word/2010/wordprocessingCanvas" w="9525">
                        <a:solidFill>
                          <a:srgbClr val="000000"/>
                        </a:solidFill>
                        <a:round/>
                        <a:headEnd/>
                        <a:tailEnd/>
                      </a14:hiddenLine>
                    </a:ext>
                  </a:extLst>
                </p:spPr>
                <p:txBody>
                  <a:bodyPr/>
                  <a:lstStyle/>
                  <a:p>
                    <a:endParaRPr lang="en-US"/>
                  </a:p>
                </p:txBody>
              </p:sp>
              <p:sp>
                <p:nvSpPr>
                  <p:cNvPr id="213" name="Freeform 534">
                    <a:extLst>
                      <a:ext uri="{FF2B5EF4-FFF2-40B4-BE49-F238E27FC236}">
                        <a16:creationId xmlns:a16="http://schemas.microsoft.com/office/drawing/2014/main" id="{599189D2-28FE-4086-856E-5EF1BF99A2E5}"/>
                      </a:ext>
                    </a:extLst>
                  </p:cNvPr>
                  <p:cNvSpPr>
                    <a:spLocks/>
                  </p:cNvSpPr>
                  <p:nvPr/>
                </p:nvSpPr>
                <p:spPr bwMode="auto">
                  <a:xfrm>
                    <a:off x="163" y="80"/>
                    <a:ext cx="1721" cy="688"/>
                  </a:xfrm>
                  <a:custGeom>
                    <a:avLst/>
                    <a:gdLst>
                      <a:gd name="T0" fmla="*/ 1561 w 688"/>
                      <a:gd name="T1" fmla="*/ 227 h 258"/>
                      <a:gd name="T2" fmla="*/ 1698 w 688"/>
                      <a:gd name="T3" fmla="*/ 45 h 258"/>
                      <a:gd name="T4" fmla="*/ 1336 w 688"/>
                      <a:gd name="T5" fmla="*/ 168 h 258"/>
                      <a:gd name="T6" fmla="*/ 1246 w 688"/>
                      <a:gd name="T7" fmla="*/ 0 h 258"/>
                      <a:gd name="T8" fmla="*/ 795 w 688"/>
                      <a:gd name="T9" fmla="*/ 77 h 258"/>
                      <a:gd name="T10" fmla="*/ 320 w 688"/>
                      <a:gd name="T11" fmla="*/ 91 h 258"/>
                      <a:gd name="T12" fmla="*/ 10 w 688"/>
                      <a:gd name="T13" fmla="*/ 29 h 258"/>
                      <a:gd name="T14" fmla="*/ 228 w 688"/>
                      <a:gd name="T15" fmla="*/ 293 h 258"/>
                      <a:gd name="T16" fmla="*/ 0 w 688"/>
                      <a:gd name="T17" fmla="*/ 560 h 258"/>
                      <a:gd name="T18" fmla="*/ 318 w 688"/>
                      <a:gd name="T19" fmla="*/ 453 h 258"/>
                      <a:gd name="T20" fmla="*/ 533 w 688"/>
                      <a:gd name="T21" fmla="*/ 688 h 258"/>
                      <a:gd name="T22" fmla="*/ 568 w 688"/>
                      <a:gd name="T23" fmla="*/ 624 h 258"/>
                      <a:gd name="T24" fmla="*/ 623 w 688"/>
                      <a:gd name="T25" fmla="*/ 648 h 258"/>
                      <a:gd name="T26" fmla="*/ 675 w 688"/>
                      <a:gd name="T27" fmla="*/ 544 h 258"/>
                      <a:gd name="T28" fmla="*/ 941 w 688"/>
                      <a:gd name="T29" fmla="*/ 296 h 258"/>
                      <a:gd name="T30" fmla="*/ 1203 w 688"/>
                      <a:gd name="T31" fmla="*/ 483 h 258"/>
                      <a:gd name="T32" fmla="*/ 1391 w 688"/>
                      <a:gd name="T33" fmla="*/ 240 h 258"/>
                      <a:gd name="T34" fmla="*/ 1721 w 688"/>
                      <a:gd name="T35" fmla="*/ 307 h 258"/>
                      <a:gd name="T36" fmla="*/ 1561 w 688"/>
                      <a:gd name="T37" fmla="*/ 227 h 25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688" h="258">
                        <a:moveTo>
                          <a:pt x="624" y="85"/>
                        </a:moveTo>
                        <a:cubicBezTo>
                          <a:pt x="618" y="65"/>
                          <a:pt x="645" y="51"/>
                          <a:pt x="679" y="17"/>
                        </a:cubicBezTo>
                        <a:cubicBezTo>
                          <a:pt x="637" y="58"/>
                          <a:pt x="563" y="69"/>
                          <a:pt x="534" y="63"/>
                        </a:cubicBezTo>
                        <a:cubicBezTo>
                          <a:pt x="505" y="58"/>
                          <a:pt x="484" y="28"/>
                          <a:pt x="498" y="0"/>
                        </a:cubicBezTo>
                        <a:cubicBezTo>
                          <a:pt x="454" y="48"/>
                          <a:pt x="387" y="41"/>
                          <a:pt x="318" y="29"/>
                        </a:cubicBezTo>
                        <a:cubicBezTo>
                          <a:pt x="248" y="16"/>
                          <a:pt x="159" y="21"/>
                          <a:pt x="128" y="34"/>
                        </a:cubicBezTo>
                        <a:cubicBezTo>
                          <a:pt x="91" y="50"/>
                          <a:pt x="43" y="41"/>
                          <a:pt x="4" y="11"/>
                        </a:cubicBezTo>
                        <a:cubicBezTo>
                          <a:pt x="31" y="49"/>
                          <a:pt x="91" y="80"/>
                          <a:pt x="91" y="110"/>
                        </a:cubicBezTo>
                        <a:cubicBezTo>
                          <a:pt x="90" y="154"/>
                          <a:pt x="21" y="200"/>
                          <a:pt x="0" y="210"/>
                        </a:cubicBezTo>
                        <a:cubicBezTo>
                          <a:pt x="38" y="200"/>
                          <a:pt x="86" y="165"/>
                          <a:pt x="127" y="170"/>
                        </a:cubicBezTo>
                        <a:cubicBezTo>
                          <a:pt x="173" y="174"/>
                          <a:pt x="209" y="214"/>
                          <a:pt x="213" y="258"/>
                        </a:cubicBezTo>
                        <a:cubicBezTo>
                          <a:pt x="217" y="248"/>
                          <a:pt x="222" y="241"/>
                          <a:pt x="227" y="234"/>
                        </a:cubicBezTo>
                        <a:cubicBezTo>
                          <a:pt x="233" y="226"/>
                          <a:pt x="245" y="224"/>
                          <a:pt x="249" y="243"/>
                        </a:cubicBezTo>
                        <a:cubicBezTo>
                          <a:pt x="245" y="221"/>
                          <a:pt x="263" y="205"/>
                          <a:pt x="270" y="204"/>
                        </a:cubicBezTo>
                        <a:cubicBezTo>
                          <a:pt x="316" y="195"/>
                          <a:pt x="337" y="132"/>
                          <a:pt x="376" y="111"/>
                        </a:cubicBezTo>
                        <a:cubicBezTo>
                          <a:pt x="416" y="90"/>
                          <a:pt x="489" y="129"/>
                          <a:pt x="481" y="181"/>
                        </a:cubicBezTo>
                        <a:cubicBezTo>
                          <a:pt x="487" y="105"/>
                          <a:pt x="497" y="82"/>
                          <a:pt x="556" y="90"/>
                        </a:cubicBezTo>
                        <a:cubicBezTo>
                          <a:pt x="598" y="96"/>
                          <a:pt x="660" y="129"/>
                          <a:pt x="688" y="115"/>
                        </a:cubicBezTo>
                        <a:cubicBezTo>
                          <a:pt x="671" y="119"/>
                          <a:pt x="632" y="108"/>
                          <a:pt x="624" y="85"/>
                        </a:cubicBezTo>
                        <a:close/>
                      </a:path>
                    </a:pathLst>
                  </a:custGeom>
                  <a:noFill/>
                  <a:ln w="11113" cap="rnd">
                    <a:solidFill>
                      <a:srgbClr val="000000"/>
                    </a:solidFill>
                    <a:prstDash val="solid"/>
                    <a:round/>
                    <a:headEnd/>
                    <a:tailEnd/>
                  </a:ln>
                  <a:extLst>
                    <a:ext uri="{909E8E84-426E-40dd-AFC4-6F175D3DCCD1}">
                      <a14:hiddenFill xmlns:lc="http://schemas.openxmlformats.org/drawingml/2006/lockedCanvas" xmlns="" xmlns:a14="http://schemas.microsoft.com/office/drawing/2010/main" xmlns:wps="http://schemas.microsoft.com/office/word/2010/wordprocessingShape" xmlns:wne="http://schemas.microsoft.com/office/word/2006/wordml" xmlns:wpi="http://schemas.microsoft.com/office/word/2010/wordprocessingInk" xmlns:wpg="http://schemas.microsoft.com/office/word/2010/wordprocessingGroup" xmlns:w16se="http://schemas.microsoft.com/office/word/2015/wordml/symex" xmlns:w15="http://schemas.microsoft.com/office/word/2012/wordml" xmlns:w14="http://schemas.microsoft.com/office/word/2010/wordml" xmlns:w="http://schemas.openxmlformats.org/wordprocessingml/2006/main" xmlns:w10="urn:schemas-microsoft-com:office:word" xmlns:wp="http://schemas.openxmlformats.org/drawingml/2006/wordprocessingDrawing" xmlns:wp14="http://schemas.microsoft.com/office/word/2010/wordprocessingDrawing" xmlns:v="urn:schemas-microsoft-com:vml" xmlns:m="http://schemas.openxmlformats.org/officeDocument/2006/math" xmlns:o="urn:schemas-microsoft-com:office:office" xmlns:mc="http://schemas.openxmlformats.org/markup-compatibility/2006" xmlns:cx2="http://schemas.microsoft.com/office/drawing/2015/10/21/chartex" xmlns:cx1="http://schemas.microsoft.com/office/drawing/2015/9/8/chartex" xmlns:cx="http://schemas.microsoft.com/office/drawing/2014/chartex" xmlns:wpc="http://schemas.microsoft.com/office/word/2010/wordprocessingCanvas">
                        <a:solidFill>
                          <a:srgbClr val="FFFFFF"/>
                        </a:solidFill>
                      </a14:hiddenFill>
                    </a:ext>
                  </a:extLst>
                </p:spPr>
                <p:txBody>
                  <a:bodyPr/>
                  <a:lstStyle/>
                  <a:p>
                    <a:endParaRPr lang="en-US" dirty="0"/>
                  </a:p>
                </p:txBody>
              </p:sp>
              <p:sp>
                <p:nvSpPr>
                  <p:cNvPr id="214" name="Freeform 535">
                    <a:extLst>
                      <a:ext uri="{FF2B5EF4-FFF2-40B4-BE49-F238E27FC236}">
                        <a16:creationId xmlns:a16="http://schemas.microsoft.com/office/drawing/2014/main" id="{F43D38CF-6B03-4B9D-8CC3-BEB4CFDA1898}"/>
                      </a:ext>
                    </a:extLst>
                  </p:cNvPr>
                  <p:cNvSpPr>
                    <a:spLocks/>
                  </p:cNvSpPr>
                  <p:nvPr/>
                </p:nvSpPr>
                <p:spPr bwMode="auto">
                  <a:xfrm>
                    <a:off x="508" y="240"/>
                    <a:ext cx="458" cy="243"/>
                  </a:xfrm>
                  <a:custGeom>
                    <a:avLst/>
                    <a:gdLst>
                      <a:gd name="T0" fmla="*/ 8 w 183"/>
                      <a:gd name="T1" fmla="*/ 107 h 91"/>
                      <a:gd name="T2" fmla="*/ 268 w 183"/>
                      <a:gd name="T3" fmla="*/ 208 h 91"/>
                      <a:gd name="T4" fmla="*/ 438 w 183"/>
                      <a:gd name="T5" fmla="*/ 59 h 91"/>
                      <a:gd name="T6" fmla="*/ 210 w 183"/>
                      <a:gd name="T7" fmla="*/ 24 h 91"/>
                      <a:gd name="T8" fmla="*/ 8 w 183"/>
                      <a:gd name="T9" fmla="*/ 107 h 9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83" h="91">
                        <a:moveTo>
                          <a:pt x="3" y="40"/>
                        </a:moveTo>
                        <a:cubicBezTo>
                          <a:pt x="0" y="78"/>
                          <a:pt x="41" y="91"/>
                          <a:pt x="107" y="78"/>
                        </a:cubicBezTo>
                        <a:cubicBezTo>
                          <a:pt x="173" y="66"/>
                          <a:pt x="183" y="45"/>
                          <a:pt x="175" y="22"/>
                        </a:cubicBezTo>
                        <a:cubicBezTo>
                          <a:pt x="167" y="0"/>
                          <a:pt x="135" y="19"/>
                          <a:pt x="84" y="9"/>
                        </a:cubicBezTo>
                        <a:cubicBezTo>
                          <a:pt x="49" y="3"/>
                          <a:pt x="7" y="3"/>
                          <a:pt x="3" y="40"/>
                        </a:cubicBezTo>
                        <a:close/>
                      </a:path>
                    </a:pathLst>
                  </a:custGeom>
                  <a:noFill/>
                  <a:ln w="11113" cap="rnd">
                    <a:solidFill>
                      <a:srgbClr val="000000"/>
                    </a:solidFill>
                    <a:prstDash val="solid"/>
                    <a:round/>
                    <a:headEnd/>
                    <a:tailEnd/>
                  </a:ln>
                  <a:extLst>
                    <a:ext uri="{909E8E84-426E-40dd-AFC4-6F175D3DCCD1}">
                      <a14:hiddenFill xmlns:lc="http://schemas.openxmlformats.org/drawingml/2006/lockedCanvas" xmlns="" xmlns:a14="http://schemas.microsoft.com/office/drawing/2010/main" xmlns:wps="http://schemas.microsoft.com/office/word/2010/wordprocessingShape" xmlns:wne="http://schemas.microsoft.com/office/word/2006/wordml" xmlns:wpi="http://schemas.microsoft.com/office/word/2010/wordprocessingInk" xmlns:wpg="http://schemas.microsoft.com/office/word/2010/wordprocessingGroup" xmlns:w16se="http://schemas.microsoft.com/office/word/2015/wordml/symex" xmlns:w15="http://schemas.microsoft.com/office/word/2012/wordml" xmlns:w14="http://schemas.microsoft.com/office/word/2010/wordml" xmlns:w="http://schemas.openxmlformats.org/wordprocessingml/2006/main" xmlns:w10="urn:schemas-microsoft-com:office:word" xmlns:wp="http://schemas.openxmlformats.org/drawingml/2006/wordprocessingDrawing" xmlns:wp14="http://schemas.microsoft.com/office/word/2010/wordprocessingDrawing" xmlns:v="urn:schemas-microsoft-com:vml" xmlns:m="http://schemas.openxmlformats.org/officeDocument/2006/math" xmlns:o="urn:schemas-microsoft-com:office:office" xmlns:mc="http://schemas.openxmlformats.org/markup-compatibility/2006" xmlns:cx2="http://schemas.microsoft.com/office/drawing/2015/10/21/chartex" xmlns:cx1="http://schemas.microsoft.com/office/drawing/2015/9/8/chartex" xmlns:cx="http://schemas.microsoft.com/office/drawing/2014/chartex" xmlns:wpc="http://schemas.microsoft.com/office/word/2010/wordprocessingCanvas">
                        <a:solidFill>
                          <a:srgbClr val="FFFFFF"/>
                        </a:solidFill>
                      </a14:hiddenFill>
                    </a:ext>
                  </a:extLst>
                </p:spPr>
                <p:txBody>
                  <a:bodyPr/>
                  <a:lstStyle/>
                  <a:p>
                    <a:endParaRPr lang="en-US"/>
                  </a:p>
                </p:txBody>
              </p:sp>
              <p:sp>
                <p:nvSpPr>
                  <p:cNvPr id="215" name="Freeform 536">
                    <a:extLst>
                      <a:ext uri="{FF2B5EF4-FFF2-40B4-BE49-F238E27FC236}">
                        <a16:creationId xmlns:a16="http://schemas.microsoft.com/office/drawing/2014/main" id="{3DB160BC-D6A9-4003-B723-6132C10C5387}"/>
                      </a:ext>
                    </a:extLst>
                  </p:cNvPr>
                  <p:cNvSpPr>
                    <a:spLocks/>
                  </p:cNvSpPr>
                  <p:nvPr/>
                </p:nvSpPr>
                <p:spPr bwMode="auto">
                  <a:xfrm>
                    <a:off x="1403" y="0"/>
                    <a:ext cx="63" cy="91"/>
                  </a:xfrm>
                  <a:custGeom>
                    <a:avLst/>
                    <a:gdLst>
                      <a:gd name="T0" fmla="*/ 0 w 25"/>
                      <a:gd name="T1" fmla="*/ 91 h 34"/>
                      <a:gd name="T2" fmla="*/ 63 w 25"/>
                      <a:gd name="T3" fmla="*/ 0 h 34"/>
                      <a:gd name="T4" fmla="*/ 0 60000 65536"/>
                      <a:gd name="T5" fmla="*/ 0 60000 65536"/>
                    </a:gdLst>
                    <a:ahLst/>
                    <a:cxnLst>
                      <a:cxn ang="T4">
                        <a:pos x="T0" y="T1"/>
                      </a:cxn>
                      <a:cxn ang="T5">
                        <a:pos x="T2" y="T3"/>
                      </a:cxn>
                    </a:cxnLst>
                    <a:rect l="0" t="0" r="r" b="b"/>
                    <a:pathLst>
                      <a:path w="25" h="34">
                        <a:moveTo>
                          <a:pt x="0" y="34"/>
                        </a:moveTo>
                        <a:cubicBezTo>
                          <a:pt x="8" y="20"/>
                          <a:pt x="9" y="14"/>
                          <a:pt x="25" y="0"/>
                        </a:cubicBezTo>
                      </a:path>
                    </a:pathLst>
                  </a:custGeom>
                  <a:noFill/>
                  <a:ln w="11113" cap="rnd">
                    <a:solidFill>
                      <a:srgbClr val="000000"/>
                    </a:solidFill>
                    <a:prstDash val="solid"/>
                    <a:round/>
                    <a:headEnd/>
                    <a:tailEnd/>
                  </a:ln>
                  <a:extLst>
                    <a:ext uri="{909E8E84-426E-40dd-AFC4-6F175D3DCCD1}">
                      <a14:hiddenFill xmlns:lc="http://schemas.openxmlformats.org/drawingml/2006/lockedCanvas" xmlns="" xmlns:a14="http://schemas.microsoft.com/office/drawing/2010/main" xmlns:wps="http://schemas.microsoft.com/office/word/2010/wordprocessingShape" xmlns:wne="http://schemas.microsoft.com/office/word/2006/wordml" xmlns:wpi="http://schemas.microsoft.com/office/word/2010/wordprocessingInk" xmlns:wpg="http://schemas.microsoft.com/office/word/2010/wordprocessingGroup" xmlns:w16se="http://schemas.microsoft.com/office/word/2015/wordml/symex" xmlns:w15="http://schemas.microsoft.com/office/word/2012/wordml" xmlns:w14="http://schemas.microsoft.com/office/word/2010/wordml" xmlns:w="http://schemas.openxmlformats.org/wordprocessingml/2006/main" xmlns:w10="urn:schemas-microsoft-com:office:word" xmlns:wp="http://schemas.openxmlformats.org/drawingml/2006/wordprocessingDrawing" xmlns:wp14="http://schemas.microsoft.com/office/word/2010/wordprocessingDrawing" xmlns:v="urn:schemas-microsoft-com:vml" xmlns:m="http://schemas.openxmlformats.org/officeDocument/2006/math" xmlns:o="urn:schemas-microsoft-com:office:office" xmlns:mc="http://schemas.openxmlformats.org/markup-compatibility/2006" xmlns:cx2="http://schemas.microsoft.com/office/drawing/2015/10/21/chartex" xmlns:cx1="http://schemas.microsoft.com/office/drawing/2015/9/8/chartex" xmlns:cx="http://schemas.microsoft.com/office/drawing/2014/chartex" xmlns:wpc="http://schemas.microsoft.com/office/word/2010/wordprocessingCanvas">
                        <a:solidFill>
                          <a:srgbClr val="FFFFFF"/>
                        </a:solidFill>
                      </a14:hiddenFill>
                    </a:ext>
                  </a:extLst>
                </p:spPr>
                <p:txBody>
                  <a:bodyPr/>
                  <a:lstStyle/>
                  <a:p>
                    <a:endParaRPr lang="en-US"/>
                  </a:p>
                </p:txBody>
              </p:sp>
              <p:sp>
                <p:nvSpPr>
                  <p:cNvPr id="216" name="Freeform 537">
                    <a:extLst>
                      <a:ext uri="{FF2B5EF4-FFF2-40B4-BE49-F238E27FC236}">
                        <a16:creationId xmlns:a16="http://schemas.microsoft.com/office/drawing/2014/main" id="{9A12334A-31EB-470F-9FDA-096F21BBF896}"/>
                      </a:ext>
                    </a:extLst>
                  </p:cNvPr>
                  <p:cNvSpPr>
                    <a:spLocks/>
                  </p:cNvSpPr>
                  <p:nvPr/>
                </p:nvSpPr>
                <p:spPr bwMode="auto">
                  <a:xfrm>
                    <a:off x="1854" y="51"/>
                    <a:ext cx="50" cy="82"/>
                  </a:xfrm>
                  <a:custGeom>
                    <a:avLst/>
                    <a:gdLst>
                      <a:gd name="T0" fmla="*/ 50 w 20"/>
                      <a:gd name="T1" fmla="*/ 0 h 31"/>
                      <a:gd name="T2" fmla="*/ 0 w 20"/>
                      <a:gd name="T3" fmla="*/ 82 h 31"/>
                      <a:gd name="T4" fmla="*/ 0 60000 65536"/>
                      <a:gd name="T5" fmla="*/ 0 60000 65536"/>
                    </a:gdLst>
                    <a:ahLst/>
                    <a:cxnLst>
                      <a:cxn ang="T4">
                        <a:pos x="T0" y="T1"/>
                      </a:cxn>
                      <a:cxn ang="T5">
                        <a:pos x="T2" y="T3"/>
                      </a:cxn>
                    </a:cxnLst>
                    <a:rect l="0" t="0" r="r" b="b"/>
                    <a:pathLst>
                      <a:path w="20" h="31">
                        <a:moveTo>
                          <a:pt x="20" y="0"/>
                        </a:moveTo>
                        <a:cubicBezTo>
                          <a:pt x="17" y="10"/>
                          <a:pt x="10" y="20"/>
                          <a:pt x="0" y="31"/>
                        </a:cubicBezTo>
                      </a:path>
                    </a:pathLst>
                  </a:custGeom>
                  <a:noFill/>
                  <a:ln w="11113" cap="rnd">
                    <a:solidFill>
                      <a:srgbClr val="000000"/>
                    </a:solidFill>
                    <a:prstDash val="solid"/>
                    <a:round/>
                    <a:headEnd/>
                    <a:tailEnd/>
                  </a:ln>
                  <a:extLst>
                    <a:ext uri="{909E8E84-426E-40dd-AFC4-6F175D3DCCD1}">
                      <a14:hiddenFill xmlns:lc="http://schemas.openxmlformats.org/drawingml/2006/lockedCanvas" xmlns="" xmlns:a14="http://schemas.microsoft.com/office/drawing/2010/main" xmlns:wps="http://schemas.microsoft.com/office/word/2010/wordprocessingShape" xmlns:wne="http://schemas.microsoft.com/office/word/2006/wordml" xmlns:wpi="http://schemas.microsoft.com/office/word/2010/wordprocessingInk" xmlns:wpg="http://schemas.microsoft.com/office/word/2010/wordprocessingGroup" xmlns:w16se="http://schemas.microsoft.com/office/word/2015/wordml/symex" xmlns:w15="http://schemas.microsoft.com/office/word/2012/wordml" xmlns:w14="http://schemas.microsoft.com/office/word/2010/wordml" xmlns:w="http://schemas.openxmlformats.org/wordprocessingml/2006/main" xmlns:w10="urn:schemas-microsoft-com:office:word" xmlns:wp="http://schemas.openxmlformats.org/drawingml/2006/wordprocessingDrawing" xmlns:wp14="http://schemas.microsoft.com/office/word/2010/wordprocessingDrawing" xmlns:v="urn:schemas-microsoft-com:vml" xmlns:m="http://schemas.openxmlformats.org/officeDocument/2006/math" xmlns:o="urn:schemas-microsoft-com:office:office" xmlns:mc="http://schemas.openxmlformats.org/markup-compatibility/2006" xmlns:cx2="http://schemas.microsoft.com/office/drawing/2015/10/21/chartex" xmlns:cx1="http://schemas.microsoft.com/office/drawing/2015/9/8/chartex" xmlns:cx="http://schemas.microsoft.com/office/drawing/2014/chartex" xmlns:wpc="http://schemas.microsoft.com/office/word/2010/wordprocessingCanvas">
                        <a:solidFill>
                          <a:srgbClr val="FFFFFF"/>
                        </a:solidFill>
                      </a14:hiddenFill>
                    </a:ext>
                  </a:extLst>
                </p:spPr>
                <p:txBody>
                  <a:bodyPr/>
                  <a:lstStyle/>
                  <a:p>
                    <a:endParaRPr lang="en-US"/>
                  </a:p>
                </p:txBody>
              </p:sp>
              <p:sp>
                <p:nvSpPr>
                  <p:cNvPr id="217" name="Freeform 538">
                    <a:extLst>
                      <a:ext uri="{FF2B5EF4-FFF2-40B4-BE49-F238E27FC236}">
                        <a16:creationId xmlns:a16="http://schemas.microsoft.com/office/drawing/2014/main" id="{AD3603B7-06D4-4810-8D0E-02C076575CDA}"/>
                      </a:ext>
                    </a:extLst>
                  </p:cNvPr>
                  <p:cNvSpPr>
                    <a:spLocks/>
                  </p:cNvSpPr>
                  <p:nvPr/>
                </p:nvSpPr>
                <p:spPr bwMode="auto">
                  <a:xfrm>
                    <a:off x="1871" y="344"/>
                    <a:ext cx="183" cy="45"/>
                  </a:xfrm>
                  <a:custGeom>
                    <a:avLst/>
                    <a:gdLst>
                      <a:gd name="T0" fmla="*/ 0 w 73"/>
                      <a:gd name="T1" fmla="*/ 45 h 17"/>
                      <a:gd name="T2" fmla="*/ 183 w 73"/>
                      <a:gd name="T3" fmla="*/ 37 h 17"/>
                      <a:gd name="T4" fmla="*/ 0 60000 65536"/>
                      <a:gd name="T5" fmla="*/ 0 60000 65536"/>
                    </a:gdLst>
                    <a:ahLst/>
                    <a:cxnLst>
                      <a:cxn ang="T4">
                        <a:pos x="T0" y="T1"/>
                      </a:cxn>
                      <a:cxn ang="T5">
                        <a:pos x="T2" y="T3"/>
                      </a:cxn>
                    </a:cxnLst>
                    <a:rect l="0" t="0" r="r" b="b"/>
                    <a:pathLst>
                      <a:path w="73" h="17">
                        <a:moveTo>
                          <a:pt x="0" y="17"/>
                        </a:moveTo>
                        <a:cubicBezTo>
                          <a:pt x="19" y="13"/>
                          <a:pt x="58" y="0"/>
                          <a:pt x="73" y="14"/>
                        </a:cubicBezTo>
                      </a:path>
                    </a:pathLst>
                  </a:custGeom>
                  <a:noFill/>
                  <a:ln w="11113" cap="rnd">
                    <a:solidFill>
                      <a:srgbClr val="000000"/>
                    </a:solidFill>
                    <a:prstDash val="solid"/>
                    <a:round/>
                    <a:headEnd/>
                    <a:tailEnd/>
                  </a:ln>
                  <a:extLst>
                    <a:ext uri="{909E8E84-426E-40dd-AFC4-6F175D3DCCD1}">
                      <a14:hiddenFill xmlns:lc="http://schemas.openxmlformats.org/drawingml/2006/lockedCanvas" xmlns="" xmlns:a14="http://schemas.microsoft.com/office/drawing/2010/main" xmlns:wps="http://schemas.microsoft.com/office/word/2010/wordprocessingShape" xmlns:wne="http://schemas.microsoft.com/office/word/2006/wordml" xmlns:wpi="http://schemas.microsoft.com/office/word/2010/wordprocessingInk" xmlns:wpg="http://schemas.microsoft.com/office/word/2010/wordprocessingGroup" xmlns:w16se="http://schemas.microsoft.com/office/word/2015/wordml/symex" xmlns:w15="http://schemas.microsoft.com/office/word/2012/wordml" xmlns:w14="http://schemas.microsoft.com/office/word/2010/wordml" xmlns:w="http://schemas.openxmlformats.org/wordprocessingml/2006/main" xmlns:w10="urn:schemas-microsoft-com:office:word" xmlns:wp="http://schemas.openxmlformats.org/drawingml/2006/wordprocessingDrawing" xmlns:wp14="http://schemas.microsoft.com/office/word/2010/wordprocessingDrawing" xmlns:v="urn:schemas-microsoft-com:vml" xmlns:m="http://schemas.openxmlformats.org/officeDocument/2006/math" xmlns:o="urn:schemas-microsoft-com:office:office" xmlns:mc="http://schemas.openxmlformats.org/markup-compatibility/2006" xmlns:cx2="http://schemas.microsoft.com/office/drawing/2015/10/21/chartex" xmlns:cx1="http://schemas.microsoft.com/office/drawing/2015/9/8/chartex" xmlns:cx="http://schemas.microsoft.com/office/drawing/2014/chartex" xmlns:wpc="http://schemas.microsoft.com/office/word/2010/wordprocessingCanvas">
                        <a:solidFill>
                          <a:srgbClr val="FFFFFF"/>
                        </a:solidFill>
                      </a14:hiddenFill>
                    </a:ext>
                  </a:extLst>
                </p:spPr>
                <p:txBody>
                  <a:bodyPr/>
                  <a:lstStyle/>
                  <a:p>
                    <a:endParaRPr lang="en-US"/>
                  </a:p>
                </p:txBody>
              </p:sp>
              <p:sp>
                <p:nvSpPr>
                  <p:cNvPr id="218" name="Freeform 539">
                    <a:extLst>
                      <a:ext uri="{FF2B5EF4-FFF2-40B4-BE49-F238E27FC236}">
                        <a16:creationId xmlns:a16="http://schemas.microsoft.com/office/drawing/2014/main" id="{6F925563-033C-4B68-A568-724A37E6EEC5}"/>
                      </a:ext>
                    </a:extLst>
                  </p:cNvPr>
                  <p:cNvSpPr>
                    <a:spLocks/>
                  </p:cNvSpPr>
                  <p:nvPr/>
                </p:nvSpPr>
                <p:spPr bwMode="auto">
                  <a:xfrm>
                    <a:off x="1336" y="541"/>
                    <a:ext cx="30" cy="163"/>
                  </a:xfrm>
                  <a:custGeom>
                    <a:avLst/>
                    <a:gdLst>
                      <a:gd name="T0" fmla="*/ 30 w 12"/>
                      <a:gd name="T1" fmla="*/ 0 h 61"/>
                      <a:gd name="T2" fmla="*/ 0 w 12"/>
                      <a:gd name="T3" fmla="*/ 163 h 61"/>
                      <a:gd name="T4" fmla="*/ 0 60000 65536"/>
                      <a:gd name="T5" fmla="*/ 0 60000 65536"/>
                    </a:gdLst>
                    <a:ahLst/>
                    <a:cxnLst>
                      <a:cxn ang="T4">
                        <a:pos x="T0" y="T1"/>
                      </a:cxn>
                      <a:cxn ang="T5">
                        <a:pos x="T2" y="T3"/>
                      </a:cxn>
                    </a:cxnLst>
                    <a:rect l="0" t="0" r="r" b="b"/>
                    <a:pathLst>
                      <a:path w="12" h="61">
                        <a:moveTo>
                          <a:pt x="12" y="0"/>
                        </a:moveTo>
                        <a:cubicBezTo>
                          <a:pt x="11" y="27"/>
                          <a:pt x="1" y="29"/>
                          <a:pt x="0" y="61"/>
                        </a:cubicBezTo>
                      </a:path>
                    </a:pathLst>
                  </a:custGeom>
                  <a:noFill/>
                  <a:ln w="11113" cap="rnd">
                    <a:solidFill>
                      <a:srgbClr val="000000"/>
                    </a:solidFill>
                    <a:prstDash val="solid"/>
                    <a:round/>
                    <a:headEnd/>
                    <a:tailEnd/>
                  </a:ln>
                  <a:extLst>
                    <a:ext uri="{909E8E84-426E-40dd-AFC4-6F175D3DCCD1}">
                      <a14:hiddenFill xmlns:lc="http://schemas.openxmlformats.org/drawingml/2006/lockedCanvas" xmlns="" xmlns:a14="http://schemas.microsoft.com/office/drawing/2010/main" xmlns:wps="http://schemas.microsoft.com/office/word/2010/wordprocessingShape" xmlns:wne="http://schemas.microsoft.com/office/word/2006/wordml" xmlns:wpi="http://schemas.microsoft.com/office/word/2010/wordprocessingInk" xmlns:wpg="http://schemas.microsoft.com/office/word/2010/wordprocessingGroup" xmlns:w16se="http://schemas.microsoft.com/office/word/2015/wordml/symex" xmlns:w15="http://schemas.microsoft.com/office/word/2012/wordml" xmlns:w14="http://schemas.microsoft.com/office/word/2010/wordml" xmlns:w="http://schemas.openxmlformats.org/wordprocessingml/2006/main" xmlns:w10="urn:schemas-microsoft-com:office:word" xmlns:wp="http://schemas.openxmlformats.org/drawingml/2006/wordprocessingDrawing" xmlns:wp14="http://schemas.microsoft.com/office/word/2010/wordprocessingDrawing" xmlns:v="urn:schemas-microsoft-com:vml" xmlns:m="http://schemas.openxmlformats.org/officeDocument/2006/math" xmlns:o="urn:schemas-microsoft-com:office:office" xmlns:mc="http://schemas.openxmlformats.org/markup-compatibility/2006" xmlns:cx2="http://schemas.microsoft.com/office/drawing/2015/10/21/chartex" xmlns:cx1="http://schemas.microsoft.com/office/drawing/2015/9/8/chartex" xmlns:cx="http://schemas.microsoft.com/office/drawing/2014/chartex" xmlns:wpc="http://schemas.microsoft.com/office/word/2010/wordprocessingCanvas">
                        <a:solidFill>
                          <a:srgbClr val="FFFFFF"/>
                        </a:solidFill>
                      </a14:hiddenFill>
                    </a:ext>
                  </a:extLst>
                </p:spPr>
                <p:txBody>
                  <a:bodyPr/>
                  <a:lstStyle/>
                  <a:p>
                    <a:endParaRPr lang="en-US"/>
                  </a:p>
                </p:txBody>
              </p:sp>
              <p:sp>
                <p:nvSpPr>
                  <p:cNvPr id="219" name="Freeform 540">
                    <a:extLst>
                      <a:ext uri="{FF2B5EF4-FFF2-40B4-BE49-F238E27FC236}">
                        <a16:creationId xmlns:a16="http://schemas.microsoft.com/office/drawing/2014/main" id="{06B81E9A-DFA0-4CDA-B9AA-10BC70A1DF8F}"/>
                      </a:ext>
                    </a:extLst>
                  </p:cNvPr>
                  <p:cNvSpPr>
                    <a:spLocks/>
                  </p:cNvSpPr>
                  <p:nvPr/>
                </p:nvSpPr>
                <p:spPr bwMode="auto">
                  <a:xfrm>
                    <a:off x="0" y="632"/>
                    <a:ext cx="178" cy="80"/>
                  </a:xfrm>
                  <a:custGeom>
                    <a:avLst/>
                    <a:gdLst>
                      <a:gd name="T0" fmla="*/ 0 w 71"/>
                      <a:gd name="T1" fmla="*/ 80 h 30"/>
                      <a:gd name="T2" fmla="*/ 178 w 71"/>
                      <a:gd name="T3" fmla="*/ 0 h 30"/>
                      <a:gd name="T4" fmla="*/ 0 60000 65536"/>
                      <a:gd name="T5" fmla="*/ 0 60000 65536"/>
                    </a:gdLst>
                    <a:ahLst/>
                    <a:cxnLst>
                      <a:cxn ang="T4">
                        <a:pos x="T0" y="T1"/>
                      </a:cxn>
                      <a:cxn ang="T5">
                        <a:pos x="T2" y="T3"/>
                      </a:cxn>
                    </a:cxnLst>
                    <a:rect l="0" t="0" r="r" b="b"/>
                    <a:pathLst>
                      <a:path w="71" h="30">
                        <a:moveTo>
                          <a:pt x="0" y="30"/>
                        </a:moveTo>
                        <a:cubicBezTo>
                          <a:pt x="31" y="29"/>
                          <a:pt x="35" y="13"/>
                          <a:pt x="71" y="0"/>
                        </a:cubicBezTo>
                      </a:path>
                    </a:pathLst>
                  </a:custGeom>
                  <a:noFill/>
                  <a:ln w="11113" cap="rnd">
                    <a:solidFill>
                      <a:srgbClr val="000000"/>
                    </a:solidFill>
                    <a:prstDash val="solid"/>
                    <a:round/>
                    <a:headEnd/>
                    <a:tailEnd/>
                  </a:ln>
                  <a:extLst>
                    <a:ext uri="{909E8E84-426E-40dd-AFC4-6F175D3DCCD1}">
                      <a14:hiddenFill xmlns:lc="http://schemas.openxmlformats.org/drawingml/2006/lockedCanvas" xmlns="" xmlns:a14="http://schemas.microsoft.com/office/drawing/2010/main" xmlns:wps="http://schemas.microsoft.com/office/word/2010/wordprocessingShape" xmlns:wne="http://schemas.microsoft.com/office/word/2006/wordml" xmlns:wpi="http://schemas.microsoft.com/office/word/2010/wordprocessingInk" xmlns:wpg="http://schemas.microsoft.com/office/word/2010/wordprocessingGroup" xmlns:w16se="http://schemas.microsoft.com/office/word/2015/wordml/symex" xmlns:w15="http://schemas.microsoft.com/office/word/2012/wordml" xmlns:w14="http://schemas.microsoft.com/office/word/2010/wordml" xmlns:w="http://schemas.openxmlformats.org/wordprocessingml/2006/main" xmlns:w10="urn:schemas-microsoft-com:office:word" xmlns:wp="http://schemas.openxmlformats.org/drawingml/2006/wordprocessingDrawing" xmlns:wp14="http://schemas.microsoft.com/office/word/2010/wordprocessingDrawing" xmlns:v="urn:schemas-microsoft-com:vml" xmlns:m="http://schemas.openxmlformats.org/officeDocument/2006/math" xmlns:o="urn:schemas-microsoft-com:office:office" xmlns:mc="http://schemas.openxmlformats.org/markup-compatibility/2006" xmlns:cx2="http://schemas.microsoft.com/office/drawing/2015/10/21/chartex" xmlns:cx1="http://schemas.microsoft.com/office/drawing/2015/9/8/chartex" xmlns:cx="http://schemas.microsoft.com/office/drawing/2014/chartex" xmlns:wpc="http://schemas.microsoft.com/office/word/2010/wordprocessingCanvas">
                        <a:solidFill>
                          <a:srgbClr val="FFFFFF"/>
                        </a:solidFill>
                      </a14:hiddenFill>
                    </a:ext>
                  </a:extLst>
                </p:spPr>
                <p:txBody>
                  <a:bodyPr/>
                  <a:lstStyle/>
                  <a:p>
                    <a:endParaRPr lang="en-US"/>
                  </a:p>
                </p:txBody>
              </p:sp>
              <p:sp>
                <p:nvSpPr>
                  <p:cNvPr id="220" name="Oval 219">
                    <a:extLst>
                      <a:ext uri="{FF2B5EF4-FFF2-40B4-BE49-F238E27FC236}">
                        <a16:creationId xmlns:a16="http://schemas.microsoft.com/office/drawing/2014/main" id="{FB489E16-E2E3-4B85-B217-3075F5F849D4}"/>
                      </a:ext>
                    </a:extLst>
                  </p:cNvPr>
                  <p:cNvSpPr>
                    <a:spLocks noChangeArrowheads="1"/>
                  </p:cNvSpPr>
                  <p:nvPr/>
                </p:nvSpPr>
                <p:spPr bwMode="auto">
                  <a:xfrm>
                    <a:off x="523" y="259"/>
                    <a:ext cx="35" cy="40"/>
                  </a:xfrm>
                  <a:prstGeom prst="ellipse">
                    <a:avLst/>
                  </a:prstGeom>
                  <a:solidFill>
                    <a:srgbClr val="FFFFFF"/>
                  </a:solidFill>
                  <a:ln>
                    <a:noFill/>
                  </a:ln>
                  <a:extLst>
                    <a:ext uri="{91240B29-F687-4f45-9708-019B960494DF}">
                      <a14:hiddenLine xmlns:lc="http://schemas.openxmlformats.org/drawingml/2006/lockedCanvas" xmlns="" xmlns:a14="http://schemas.microsoft.com/office/drawing/2010/main" xmlns:wps="http://schemas.microsoft.com/office/word/2010/wordprocessingShape" xmlns:wne="http://schemas.microsoft.com/office/word/2006/wordml" xmlns:wpi="http://schemas.microsoft.com/office/word/2010/wordprocessingInk" xmlns:wpg="http://schemas.microsoft.com/office/word/2010/wordprocessingGroup" xmlns:w16se="http://schemas.microsoft.com/office/word/2015/wordml/symex" xmlns:w15="http://schemas.microsoft.com/office/word/2012/wordml" xmlns:w14="http://schemas.microsoft.com/office/word/2010/wordml" xmlns:w="http://schemas.openxmlformats.org/wordprocessingml/2006/main" xmlns:w10="urn:schemas-microsoft-com:office:word" xmlns:wp="http://schemas.openxmlformats.org/drawingml/2006/wordprocessingDrawing" xmlns:wp14="http://schemas.microsoft.com/office/word/2010/wordprocessingDrawing" xmlns:v="urn:schemas-microsoft-com:vml" xmlns:m="http://schemas.openxmlformats.org/officeDocument/2006/math" xmlns:o="urn:schemas-microsoft-com:office:office" xmlns:mc="http://schemas.openxmlformats.org/markup-compatibility/2006" xmlns:cx2="http://schemas.microsoft.com/office/drawing/2015/10/21/chartex" xmlns:cx1="http://schemas.microsoft.com/office/drawing/2015/9/8/chartex" xmlns:cx="http://schemas.microsoft.com/office/drawing/2014/chartex" xmlns:wpc="http://schemas.microsoft.com/office/word/2010/wordprocessingCanvas" w="9525">
                        <a:solidFill>
                          <a:srgbClr val="000000"/>
                        </a:solidFill>
                        <a:round/>
                        <a:headEnd/>
                        <a:tailEnd/>
                      </a14:hiddenLine>
                    </a:ext>
                  </a:extLst>
                </p:spPr>
                <p:txBody>
                  <a:bodyPr/>
                  <a:lstStyle/>
                  <a:p>
                    <a:endParaRPr lang="en-US"/>
                  </a:p>
                </p:txBody>
              </p:sp>
              <p:sp>
                <p:nvSpPr>
                  <p:cNvPr id="221" name="Oval 220">
                    <a:extLst>
                      <a:ext uri="{FF2B5EF4-FFF2-40B4-BE49-F238E27FC236}">
                        <a16:creationId xmlns:a16="http://schemas.microsoft.com/office/drawing/2014/main" id="{E6A54F76-1754-4461-AED9-2EBC2CCFC71C}"/>
                      </a:ext>
                    </a:extLst>
                  </p:cNvPr>
                  <p:cNvSpPr>
                    <a:spLocks noChangeArrowheads="1"/>
                  </p:cNvSpPr>
                  <p:nvPr/>
                </p:nvSpPr>
                <p:spPr bwMode="auto">
                  <a:xfrm>
                    <a:off x="566" y="253"/>
                    <a:ext cx="22" cy="22"/>
                  </a:xfrm>
                  <a:prstGeom prst="ellipse">
                    <a:avLst/>
                  </a:prstGeom>
                  <a:solidFill>
                    <a:srgbClr val="FFFFFF"/>
                  </a:solidFill>
                  <a:ln>
                    <a:noFill/>
                  </a:ln>
                  <a:extLst>
                    <a:ext uri="{91240B29-F687-4f45-9708-019B960494DF}">
                      <a14:hiddenLine xmlns:lc="http://schemas.openxmlformats.org/drawingml/2006/lockedCanvas" xmlns="" xmlns:a14="http://schemas.microsoft.com/office/drawing/2010/main" xmlns:wps="http://schemas.microsoft.com/office/word/2010/wordprocessingShape" xmlns:wne="http://schemas.microsoft.com/office/word/2006/wordml" xmlns:wpi="http://schemas.microsoft.com/office/word/2010/wordprocessingInk" xmlns:wpg="http://schemas.microsoft.com/office/word/2010/wordprocessingGroup" xmlns:w16se="http://schemas.microsoft.com/office/word/2015/wordml/symex" xmlns:w15="http://schemas.microsoft.com/office/word/2012/wordml" xmlns:w14="http://schemas.microsoft.com/office/word/2010/wordml" xmlns:w="http://schemas.openxmlformats.org/wordprocessingml/2006/main" xmlns:w10="urn:schemas-microsoft-com:office:word" xmlns:wp="http://schemas.openxmlformats.org/drawingml/2006/wordprocessingDrawing" xmlns:wp14="http://schemas.microsoft.com/office/word/2010/wordprocessingDrawing" xmlns:v="urn:schemas-microsoft-com:vml" xmlns:m="http://schemas.openxmlformats.org/officeDocument/2006/math" xmlns:o="urn:schemas-microsoft-com:office:office" xmlns:mc="http://schemas.openxmlformats.org/markup-compatibility/2006" xmlns:cx2="http://schemas.microsoft.com/office/drawing/2015/10/21/chartex" xmlns:cx1="http://schemas.microsoft.com/office/drawing/2015/9/8/chartex" xmlns:cx="http://schemas.microsoft.com/office/drawing/2014/chartex" xmlns:wpc="http://schemas.microsoft.com/office/word/2010/wordprocessingCanvas" w="9525">
                        <a:solidFill>
                          <a:srgbClr val="000000"/>
                        </a:solidFill>
                        <a:round/>
                        <a:headEnd/>
                        <a:tailEnd/>
                      </a14:hiddenLine>
                    </a:ext>
                  </a:extLst>
                </p:spPr>
                <p:txBody>
                  <a:bodyPr/>
                  <a:lstStyle/>
                  <a:p>
                    <a:endParaRPr lang="en-US"/>
                  </a:p>
                </p:txBody>
              </p:sp>
              <p:sp>
                <p:nvSpPr>
                  <p:cNvPr id="222" name="Oval 221">
                    <a:extLst>
                      <a:ext uri="{FF2B5EF4-FFF2-40B4-BE49-F238E27FC236}">
                        <a16:creationId xmlns:a16="http://schemas.microsoft.com/office/drawing/2014/main" id="{1CAEB43D-C37B-45DD-ADF5-14D059D19B7B}"/>
                      </a:ext>
                    </a:extLst>
                  </p:cNvPr>
                  <p:cNvSpPr>
                    <a:spLocks noChangeArrowheads="1"/>
                  </p:cNvSpPr>
                  <p:nvPr/>
                </p:nvSpPr>
                <p:spPr bwMode="auto">
                  <a:xfrm>
                    <a:off x="511" y="301"/>
                    <a:ext cx="22" cy="24"/>
                  </a:xfrm>
                  <a:prstGeom prst="ellipse">
                    <a:avLst/>
                  </a:prstGeom>
                  <a:solidFill>
                    <a:srgbClr val="FFFFFF"/>
                  </a:solidFill>
                  <a:ln>
                    <a:noFill/>
                  </a:ln>
                  <a:extLst>
                    <a:ext uri="{91240B29-F687-4f45-9708-019B960494DF}">
                      <a14:hiddenLine xmlns:lc="http://schemas.openxmlformats.org/drawingml/2006/lockedCanvas" xmlns="" xmlns:a14="http://schemas.microsoft.com/office/drawing/2010/main" xmlns:wps="http://schemas.microsoft.com/office/word/2010/wordprocessingShape" xmlns:wne="http://schemas.microsoft.com/office/word/2006/wordml" xmlns:wpi="http://schemas.microsoft.com/office/word/2010/wordprocessingInk" xmlns:wpg="http://schemas.microsoft.com/office/word/2010/wordprocessingGroup" xmlns:w16se="http://schemas.microsoft.com/office/word/2015/wordml/symex" xmlns:w15="http://schemas.microsoft.com/office/word/2012/wordml" xmlns:w14="http://schemas.microsoft.com/office/word/2010/wordml" xmlns:w="http://schemas.openxmlformats.org/wordprocessingml/2006/main" xmlns:w10="urn:schemas-microsoft-com:office:word" xmlns:wp="http://schemas.openxmlformats.org/drawingml/2006/wordprocessingDrawing" xmlns:wp14="http://schemas.microsoft.com/office/word/2010/wordprocessingDrawing" xmlns:v="urn:schemas-microsoft-com:vml" xmlns:m="http://schemas.openxmlformats.org/officeDocument/2006/math" xmlns:o="urn:schemas-microsoft-com:office:office" xmlns:mc="http://schemas.openxmlformats.org/markup-compatibility/2006" xmlns:cx2="http://schemas.microsoft.com/office/drawing/2015/10/21/chartex" xmlns:cx1="http://schemas.microsoft.com/office/drawing/2015/9/8/chartex" xmlns:cx="http://schemas.microsoft.com/office/drawing/2014/chartex" xmlns:wpc="http://schemas.microsoft.com/office/word/2010/wordprocessingCanvas" w="9525">
                        <a:solidFill>
                          <a:srgbClr val="000000"/>
                        </a:solidFill>
                        <a:round/>
                        <a:headEnd/>
                        <a:tailEnd/>
                      </a14:hiddenLine>
                    </a:ext>
                  </a:extLst>
                </p:spPr>
                <p:txBody>
                  <a:bodyPr/>
                  <a:lstStyle/>
                  <a:p>
                    <a:endParaRPr lang="en-US"/>
                  </a:p>
                </p:txBody>
              </p:sp>
            </p:grpSp>
            <p:pic>
              <p:nvPicPr>
                <p:cNvPr id="224" name="Picture 223">
                  <a:extLst>
                    <a:ext uri="{FF2B5EF4-FFF2-40B4-BE49-F238E27FC236}">
                      <a16:creationId xmlns:a16="http://schemas.microsoft.com/office/drawing/2014/main" id="{61486E6A-5E0B-46BA-BFEB-BAE3F9E755DC}"/>
                    </a:ext>
                  </a:extLst>
                </p:cNvPr>
                <p:cNvPicPr>
                  <a:picLocks noChangeAspect="1"/>
                </p:cNvPicPr>
                <p:nvPr/>
              </p:nvPicPr>
              <p:blipFill>
                <a:blip r:embed="rId8"/>
                <a:stretch>
                  <a:fillRect/>
                </a:stretch>
              </p:blipFill>
              <p:spPr>
                <a:xfrm>
                  <a:off x="18057588" y="7261040"/>
                  <a:ext cx="431429" cy="889900"/>
                </a:xfrm>
                <a:prstGeom prst="rect">
                  <a:avLst/>
                </a:prstGeom>
              </p:spPr>
            </p:pic>
            <p:pic>
              <p:nvPicPr>
                <p:cNvPr id="225" name="Picture 224">
                  <a:extLst>
                    <a:ext uri="{FF2B5EF4-FFF2-40B4-BE49-F238E27FC236}">
                      <a16:creationId xmlns:a16="http://schemas.microsoft.com/office/drawing/2014/main" id="{D6C46978-88F6-45B6-9B39-D438AEEE5DFD}"/>
                    </a:ext>
                  </a:extLst>
                </p:cNvPr>
                <p:cNvPicPr>
                  <a:picLocks noChangeAspect="1"/>
                </p:cNvPicPr>
                <p:nvPr/>
              </p:nvPicPr>
              <p:blipFill>
                <a:blip r:embed="rId8"/>
                <a:stretch>
                  <a:fillRect/>
                </a:stretch>
              </p:blipFill>
              <p:spPr>
                <a:xfrm rot="3626074">
                  <a:off x="17917534" y="8165362"/>
                  <a:ext cx="431429" cy="889900"/>
                </a:xfrm>
                <a:prstGeom prst="rect">
                  <a:avLst/>
                </a:prstGeom>
              </p:spPr>
            </p:pic>
            <p:pic>
              <p:nvPicPr>
                <p:cNvPr id="226" name="Picture 225">
                  <a:extLst>
                    <a:ext uri="{FF2B5EF4-FFF2-40B4-BE49-F238E27FC236}">
                      <a16:creationId xmlns:a16="http://schemas.microsoft.com/office/drawing/2014/main" id="{14DF290E-0443-41EE-8452-1830A5F5F4FF}"/>
                    </a:ext>
                  </a:extLst>
                </p:cNvPr>
                <p:cNvPicPr>
                  <a:picLocks noChangeAspect="1"/>
                </p:cNvPicPr>
                <p:nvPr/>
              </p:nvPicPr>
              <p:blipFill>
                <a:blip r:embed="rId8"/>
                <a:stretch>
                  <a:fillRect/>
                </a:stretch>
              </p:blipFill>
              <p:spPr>
                <a:xfrm rot="3015727">
                  <a:off x="19572685" y="7893365"/>
                  <a:ext cx="431429" cy="889900"/>
                </a:xfrm>
                <a:prstGeom prst="rect">
                  <a:avLst/>
                </a:prstGeom>
              </p:spPr>
            </p:pic>
            <p:pic>
              <p:nvPicPr>
                <p:cNvPr id="227" name="Picture 226">
                  <a:extLst>
                    <a:ext uri="{FF2B5EF4-FFF2-40B4-BE49-F238E27FC236}">
                      <a16:creationId xmlns:a16="http://schemas.microsoft.com/office/drawing/2014/main" id="{37C3614D-E832-4CA8-BAEC-2A81D13D62CF}"/>
                    </a:ext>
                  </a:extLst>
                </p:cNvPr>
                <p:cNvPicPr>
                  <a:picLocks noChangeAspect="1"/>
                </p:cNvPicPr>
                <p:nvPr/>
              </p:nvPicPr>
              <p:blipFill>
                <a:blip r:embed="rId8"/>
                <a:stretch>
                  <a:fillRect/>
                </a:stretch>
              </p:blipFill>
              <p:spPr>
                <a:xfrm rot="3015727">
                  <a:off x="19725085" y="9384711"/>
                  <a:ext cx="431429" cy="889900"/>
                </a:xfrm>
                <a:prstGeom prst="rect">
                  <a:avLst/>
                </a:prstGeom>
              </p:spPr>
            </p:pic>
            <p:pic>
              <p:nvPicPr>
                <p:cNvPr id="228" name="Picture 227">
                  <a:extLst>
                    <a:ext uri="{FF2B5EF4-FFF2-40B4-BE49-F238E27FC236}">
                      <a16:creationId xmlns:a16="http://schemas.microsoft.com/office/drawing/2014/main" id="{89C8ED96-A023-4C00-B0FA-C527FF3D8EEF}"/>
                    </a:ext>
                  </a:extLst>
                </p:cNvPr>
                <p:cNvPicPr>
                  <a:picLocks noChangeAspect="1"/>
                </p:cNvPicPr>
                <p:nvPr/>
              </p:nvPicPr>
              <p:blipFill>
                <a:blip r:embed="rId8"/>
                <a:stretch>
                  <a:fillRect/>
                </a:stretch>
              </p:blipFill>
              <p:spPr>
                <a:xfrm rot="16200000">
                  <a:off x="18375257" y="9308512"/>
                  <a:ext cx="431429" cy="889900"/>
                </a:xfrm>
                <a:prstGeom prst="rect">
                  <a:avLst/>
                </a:prstGeom>
              </p:spPr>
            </p:pic>
            <p:pic>
              <p:nvPicPr>
                <p:cNvPr id="229" name="Picture 228">
                  <a:extLst>
                    <a:ext uri="{FF2B5EF4-FFF2-40B4-BE49-F238E27FC236}">
                      <a16:creationId xmlns:a16="http://schemas.microsoft.com/office/drawing/2014/main" id="{9EEC4E10-4802-4261-9844-A19B4D16B27F}"/>
                    </a:ext>
                  </a:extLst>
                </p:cNvPr>
                <p:cNvPicPr>
                  <a:picLocks noChangeAspect="1"/>
                </p:cNvPicPr>
                <p:nvPr/>
              </p:nvPicPr>
              <p:blipFill>
                <a:blip r:embed="rId8"/>
                <a:stretch>
                  <a:fillRect/>
                </a:stretch>
              </p:blipFill>
              <p:spPr>
                <a:xfrm rot="18522201">
                  <a:off x="17091424" y="8710949"/>
                  <a:ext cx="431429" cy="889900"/>
                </a:xfrm>
                <a:prstGeom prst="rect">
                  <a:avLst/>
                </a:prstGeom>
              </p:spPr>
            </p:pic>
          </p:grpSp>
        </p:grpSp>
        <p:sp>
          <p:nvSpPr>
            <p:cNvPr id="230" name="TextBox 229">
              <a:extLst>
                <a:ext uri="{FF2B5EF4-FFF2-40B4-BE49-F238E27FC236}">
                  <a16:creationId xmlns:a16="http://schemas.microsoft.com/office/drawing/2014/main" id="{032236A0-FD43-4E7C-A8B1-1ACED9511433}"/>
                </a:ext>
              </a:extLst>
            </p:cNvPr>
            <p:cNvSpPr txBox="1"/>
            <p:nvPr/>
          </p:nvSpPr>
          <p:spPr>
            <a:xfrm>
              <a:off x="20397366" y="7897472"/>
              <a:ext cx="3764182" cy="2062103"/>
            </a:xfrm>
            <a:prstGeom prst="rect">
              <a:avLst/>
            </a:prstGeom>
            <a:noFill/>
          </p:spPr>
          <p:txBody>
            <a:bodyPr wrap="square" rtlCol="0">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defTabSz="1828619" hangingPunct="1">
                <a:defRPr sz="3200" b="1">
                  <a:solidFill>
                    <a:srgbClr val="4F4F4F"/>
                  </a:solidFill>
                </a:defRPr>
              </a:lvl1pPr>
            </a:lstStyle>
            <a:p>
              <a:r>
                <a:rPr lang="en-AU" dirty="0"/>
                <a:t>Fibroblast activation and collagen deposition to form fibrous capsule </a:t>
              </a:r>
            </a:p>
          </p:txBody>
        </p:sp>
      </p:grpSp>
    </p:spTree>
    <p:extLst>
      <p:ext uri="{BB962C8B-B14F-4D97-AF65-F5344CB8AC3E}">
        <p14:creationId xmlns:p14="http://schemas.microsoft.com/office/powerpoint/2010/main" val="38323498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fade">
                                      <p:cBhvr>
                                        <p:cTn id="7" dur="500"/>
                                        <p:tgtEl>
                                          <p:spTgt spid="3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1"/>
                                        </p:tgtEl>
                                        <p:attrNameLst>
                                          <p:attrName>style.visibility</p:attrName>
                                        </p:attrNameLst>
                                      </p:cBhvr>
                                      <p:to>
                                        <p:strVal val="visible"/>
                                      </p:to>
                                    </p:set>
                                    <p:animEffect transition="in" filter="fade">
                                      <p:cBhvr>
                                        <p:cTn id="12" dur="500"/>
                                        <p:tgtEl>
                                          <p:spTgt spid="31"/>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ipe(left)">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28"/>
                                        </p:tgtEl>
                                        <p:attrNameLst>
                                          <p:attrName>style.visibility</p:attrName>
                                        </p:attrNameLst>
                                      </p:cBhvr>
                                      <p:to>
                                        <p:strVal val="visible"/>
                                      </p:to>
                                    </p:set>
                                    <p:animEffect transition="in" filter="fade">
                                      <p:cBhvr>
                                        <p:cTn id="22" dur="500"/>
                                        <p:tgtEl>
                                          <p:spTgt spid="28"/>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258"/>
                                        </p:tgtEl>
                                        <p:attrNameLst>
                                          <p:attrName>style.visibility</p:attrName>
                                        </p:attrNameLst>
                                      </p:cBhvr>
                                      <p:to>
                                        <p:strVal val="visible"/>
                                      </p:to>
                                    </p:set>
                                    <p:animEffect transition="in" filter="fade">
                                      <p:cBhvr>
                                        <p:cTn id="27" dur="500"/>
                                        <p:tgtEl>
                                          <p:spTgt spid="258"/>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fade">
                                      <p:cBhvr>
                                        <p:cTn id="32" dur="500"/>
                                        <p:tgtEl>
                                          <p:spTgt spid="7"/>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259"/>
                                        </p:tgtEl>
                                        <p:attrNameLst>
                                          <p:attrName>style.visibility</p:attrName>
                                        </p:attrNameLst>
                                      </p:cBhvr>
                                      <p:to>
                                        <p:strVal val="visible"/>
                                      </p:to>
                                    </p:set>
                                    <p:animEffect transition="in" filter="fade">
                                      <p:cBhvr>
                                        <p:cTn id="37" dur="500"/>
                                        <p:tgtEl>
                                          <p:spTgt spid="259"/>
                                        </p:tgtEl>
                                      </p:cBhvr>
                                    </p:animEffect>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nodeType="clickEffect">
                                  <p:stCondLst>
                                    <p:cond delay="0"/>
                                  </p:stCondLst>
                                  <p:childTnLst>
                                    <p:set>
                                      <p:cBhvr>
                                        <p:cTn id="41" dur="1" fill="hold">
                                          <p:stCondLst>
                                            <p:cond delay="0"/>
                                          </p:stCondLst>
                                        </p:cTn>
                                        <p:tgtEl>
                                          <p:spTgt spid="257"/>
                                        </p:tgtEl>
                                        <p:attrNameLst>
                                          <p:attrName>style.visibility</p:attrName>
                                        </p:attrNameLst>
                                      </p:cBhvr>
                                      <p:to>
                                        <p:strVal val="visible"/>
                                      </p:to>
                                    </p:set>
                                    <p:animEffect transition="in" filter="fade">
                                      <p:cBhvr>
                                        <p:cTn id="42" dur="1000"/>
                                        <p:tgtEl>
                                          <p:spTgt spid="257"/>
                                        </p:tgtEl>
                                      </p:cBhvr>
                                    </p:animEffect>
                                    <p:anim calcmode="lin" valueType="num">
                                      <p:cBhvr>
                                        <p:cTn id="43" dur="1000" fill="hold"/>
                                        <p:tgtEl>
                                          <p:spTgt spid="257"/>
                                        </p:tgtEl>
                                        <p:attrNameLst>
                                          <p:attrName>ppt_x</p:attrName>
                                        </p:attrNameLst>
                                      </p:cBhvr>
                                      <p:tavLst>
                                        <p:tav tm="0">
                                          <p:val>
                                            <p:strVal val="#ppt_x"/>
                                          </p:val>
                                        </p:tav>
                                        <p:tav tm="100000">
                                          <p:val>
                                            <p:strVal val="#ppt_x"/>
                                          </p:val>
                                        </p:tav>
                                      </p:tavLst>
                                    </p:anim>
                                    <p:anim calcmode="lin" valueType="num">
                                      <p:cBhvr>
                                        <p:cTn id="44" dur="1000" fill="hold"/>
                                        <p:tgtEl>
                                          <p:spTgt spid="25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98356" y="3317403"/>
            <a:ext cx="8237709" cy="5481821"/>
          </a:xfrm>
          <a:prstGeom prst="rect">
            <a:avLst/>
          </a:prstGeom>
        </p:spPr>
      </p:pic>
      <p:pic>
        <p:nvPicPr>
          <p:cNvPr id="3" name="Picture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903676" y="915601"/>
            <a:ext cx="10058400" cy="6680454"/>
          </a:xfrm>
          <a:prstGeom prst="rect">
            <a:avLst/>
          </a:prstGeom>
        </p:spPr>
      </p:pic>
      <p:pic>
        <p:nvPicPr>
          <p:cNvPr id="4" name="Picture 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2356885" y="7834677"/>
            <a:ext cx="7380975" cy="4911703"/>
          </a:xfrm>
          <a:prstGeom prst="rect">
            <a:avLst/>
          </a:prstGeom>
        </p:spPr>
      </p:pic>
    </p:spTree>
    <p:extLst>
      <p:ext uri="{BB962C8B-B14F-4D97-AF65-F5344CB8AC3E}">
        <p14:creationId xmlns:p14="http://schemas.microsoft.com/office/powerpoint/2010/main" val="208634748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Group 17">
            <a:extLst>
              <a:ext uri="{FF2B5EF4-FFF2-40B4-BE49-F238E27FC236}">
                <a16:creationId xmlns:a16="http://schemas.microsoft.com/office/drawing/2014/main" id="{0214462C-65A0-5B45-8559-F7E1086FBE79}"/>
              </a:ext>
            </a:extLst>
          </p:cNvPr>
          <p:cNvGrpSpPr/>
          <p:nvPr/>
        </p:nvGrpSpPr>
        <p:grpSpPr>
          <a:xfrm>
            <a:off x="3535975" y="633456"/>
            <a:ext cx="18578136" cy="11781534"/>
            <a:chOff x="2131599" y="539387"/>
            <a:chExt cx="9192072" cy="5829256"/>
          </a:xfrm>
        </p:grpSpPr>
        <p:pic>
          <p:nvPicPr>
            <p:cNvPr id="2" name="Picture 1">
              <a:extLst>
                <a:ext uri="{FF2B5EF4-FFF2-40B4-BE49-F238E27FC236}">
                  <a16:creationId xmlns:a16="http://schemas.microsoft.com/office/drawing/2014/main" id="{5319A898-CCAC-9440-A27B-F9E74A8C38E2}"/>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14353" t="16364" r="25431" b="25678"/>
            <a:stretch/>
          </p:blipFill>
          <p:spPr>
            <a:xfrm>
              <a:off x="8474454" y="3876365"/>
              <a:ext cx="1020419" cy="1126435"/>
            </a:xfrm>
            <a:prstGeom prst="rect">
              <a:avLst/>
            </a:prstGeom>
          </p:spPr>
        </p:pic>
        <p:pic>
          <p:nvPicPr>
            <p:cNvPr id="3" name="Picture 2">
              <a:extLst>
                <a:ext uri="{FF2B5EF4-FFF2-40B4-BE49-F238E27FC236}">
                  <a16:creationId xmlns:a16="http://schemas.microsoft.com/office/drawing/2014/main" id="{9D9D966D-DDB9-E64A-A53B-5F67CA162083}"/>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14353" t="16364" r="25431" b="25678"/>
            <a:stretch/>
          </p:blipFill>
          <p:spPr>
            <a:xfrm>
              <a:off x="7520609" y="3207026"/>
              <a:ext cx="1020419" cy="1126435"/>
            </a:xfrm>
            <a:prstGeom prst="rect">
              <a:avLst/>
            </a:prstGeom>
          </p:spPr>
        </p:pic>
        <p:pic>
          <p:nvPicPr>
            <p:cNvPr id="4" name="Picture 3">
              <a:extLst>
                <a:ext uri="{FF2B5EF4-FFF2-40B4-BE49-F238E27FC236}">
                  <a16:creationId xmlns:a16="http://schemas.microsoft.com/office/drawing/2014/main" id="{C588FD66-4601-E74B-9C71-67E552F5432F}"/>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14353" t="16364" r="25431" b="25678"/>
            <a:stretch/>
          </p:blipFill>
          <p:spPr>
            <a:xfrm>
              <a:off x="8678040" y="2795444"/>
              <a:ext cx="1020419" cy="1126435"/>
            </a:xfrm>
            <a:prstGeom prst="rect">
              <a:avLst/>
            </a:prstGeom>
          </p:spPr>
        </p:pic>
        <p:pic>
          <p:nvPicPr>
            <p:cNvPr id="5" name="Picture 4">
              <a:extLst>
                <a:ext uri="{FF2B5EF4-FFF2-40B4-BE49-F238E27FC236}">
                  <a16:creationId xmlns:a16="http://schemas.microsoft.com/office/drawing/2014/main" id="{4CF8AA26-91AF-D948-BF57-22A936AC2459}"/>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14353" t="16364" r="25431" b="25678"/>
            <a:stretch/>
          </p:blipFill>
          <p:spPr>
            <a:xfrm>
              <a:off x="7682993" y="5242208"/>
              <a:ext cx="1020419" cy="1126435"/>
            </a:xfrm>
            <a:prstGeom prst="rect">
              <a:avLst/>
            </a:prstGeom>
          </p:spPr>
        </p:pic>
        <p:pic>
          <p:nvPicPr>
            <p:cNvPr id="6" name="Picture 5">
              <a:extLst>
                <a:ext uri="{FF2B5EF4-FFF2-40B4-BE49-F238E27FC236}">
                  <a16:creationId xmlns:a16="http://schemas.microsoft.com/office/drawing/2014/main" id="{4E7FEAD2-35D3-B548-8CC0-C54A1D98C1DE}"/>
                </a:ext>
              </a:extLst>
            </p:cNvPr>
            <p:cNvPicPr>
              <a:picLocks noChangeAspect="1"/>
            </p:cNvPicPr>
            <p:nvPr/>
          </p:nvPicPr>
          <p:blipFill rotWithShape="1">
            <a:blip r:embed="rId4">
              <a:extLst>
                <a:ext uri="{28A0092B-C50C-407E-A947-70E740481C1C}">
                  <a14:useLocalDpi xmlns:a14="http://schemas.microsoft.com/office/drawing/2010/main" val="0"/>
                </a:ext>
              </a:extLst>
            </a:blip>
            <a:srcRect l="6202" t="34697" r="100" b="11716"/>
            <a:stretch/>
          </p:blipFill>
          <p:spPr>
            <a:xfrm>
              <a:off x="3575347" y="539387"/>
              <a:ext cx="4010144" cy="2888974"/>
            </a:xfrm>
            <a:prstGeom prst="rect">
              <a:avLst/>
            </a:prstGeom>
          </p:spPr>
        </p:pic>
        <p:pic>
          <p:nvPicPr>
            <p:cNvPr id="7" name="Picture 6">
              <a:extLst>
                <a:ext uri="{FF2B5EF4-FFF2-40B4-BE49-F238E27FC236}">
                  <a16:creationId xmlns:a16="http://schemas.microsoft.com/office/drawing/2014/main" id="{0430DD9C-8A42-E842-AA29-B46ACCAAFA82}"/>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12751" t="23948" r="13248" b="6989"/>
            <a:stretch/>
          </p:blipFill>
          <p:spPr>
            <a:xfrm>
              <a:off x="2497231" y="2318023"/>
              <a:ext cx="1163797" cy="1245705"/>
            </a:xfrm>
            <a:prstGeom prst="rect">
              <a:avLst/>
            </a:prstGeom>
          </p:spPr>
        </p:pic>
        <p:sp>
          <p:nvSpPr>
            <p:cNvPr id="8" name="TextBox 7">
              <a:extLst>
                <a:ext uri="{FF2B5EF4-FFF2-40B4-BE49-F238E27FC236}">
                  <a16:creationId xmlns:a16="http://schemas.microsoft.com/office/drawing/2014/main" id="{53475F76-1A9E-AF4D-8076-F1AD9E1CC6A9}"/>
                </a:ext>
              </a:extLst>
            </p:cNvPr>
            <p:cNvSpPr txBox="1"/>
            <p:nvPr/>
          </p:nvSpPr>
          <p:spPr>
            <a:xfrm>
              <a:off x="4215445" y="1823978"/>
              <a:ext cx="2729947" cy="319791"/>
            </a:xfrm>
            <a:prstGeom prst="rect">
              <a:avLst/>
            </a:prstGeom>
            <a:noFill/>
          </p:spPr>
          <p:txBody>
            <a:bodyPr wrap="square" rtlCol="0">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defTabSz="1828619" hangingPunct="1">
                <a:defRPr sz="3200">
                  <a:solidFill>
                    <a:srgbClr val="4F4F4F"/>
                  </a:solidFill>
                </a:defRPr>
              </a:lvl1pPr>
            </a:lstStyle>
            <a:p>
              <a:r>
                <a:rPr lang="en-AU" sz="3600" dirty="0"/>
                <a:t>Lymph Node</a:t>
              </a:r>
            </a:p>
          </p:txBody>
        </p:sp>
        <p:sp>
          <p:nvSpPr>
            <p:cNvPr id="9" name="TextBox 8">
              <a:extLst>
                <a:ext uri="{FF2B5EF4-FFF2-40B4-BE49-F238E27FC236}">
                  <a16:creationId xmlns:a16="http://schemas.microsoft.com/office/drawing/2014/main" id="{E9CCDCF0-CE99-A84D-A284-7762674EB1C3}"/>
                </a:ext>
              </a:extLst>
            </p:cNvPr>
            <p:cNvSpPr txBox="1"/>
            <p:nvPr/>
          </p:nvSpPr>
          <p:spPr>
            <a:xfrm>
              <a:off x="2131599" y="3625576"/>
              <a:ext cx="1895061" cy="289334"/>
            </a:xfrm>
            <a:prstGeom prst="rect">
              <a:avLst/>
            </a:prstGeom>
            <a:noFill/>
          </p:spPr>
          <p:txBody>
            <a:bodyPr wrap="square" rtlCol="0">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defTabSz="1828619" hangingPunct="1">
                <a:defRPr sz="3200">
                  <a:solidFill>
                    <a:srgbClr val="4F4F4F"/>
                  </a:solidFill>
                </a:defRPr>
              </a:lvl1pPr>
            </a:lstStyle>
            <a:p>
              <a:r>
                <a:rPr lang="en-AU" dirty="0"/>
                <a:t>Macrophage</a:t>
              </a:r>
            </a:p>
          </p:txBody>
        </p:sp>
        <p:sp>
          <p:nvSpPr>
            <p:cNvPr id="10" name="TextBox 9">
              <a:extLst>
                <a:ext uri="{FF2B5EF4-FFF2-40B4-BE49-F238E27FC236}">
                  <a16:creationId xmlns:a16="http://schemas.microsoft.com/office/drawing/2014/main" id="{289F8875-CAF5-BB4B-A569-AE3155F1A8ED}"/>
                </a:ext>
              </a:extLst>
            </p:cNvPr>
            <p:cNvSpPr txBox="1"/>
            <p:nvPr/>
          </p:nvSpPr>
          <p:spPr>
            <a:xfrm>
              <a:off x="7787466" y="3610349"/>
              <a:ext cx="481887" cy="319791"/>
            </a:xfrm>
            <a:prstGeom prst="rect">
              <a:avLst/>
            </a:prstGeom>
            <a:noFill/>
          </p:spPr>
          <p:txBody>
            <a:bodyPr wrap="square" rtlCol="0">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defTabSz="1828619" hangingPunct="1">
                <a:defRPr sz="3200">
                  <a:solidFill>
                    <a:srgbClr val="4F4F4F"/>
                  </a:solidFill>
                </a:defRPr>
              </a:lvl1pPr>
            </a:lstStyle>
            <a:p>
              <a:r>
                <a:rPr lang="en-AU" dirty="0"/>
                <a:t>Th1</a:t>
              </a:r>
            </a:p>
          </p:txBody>
        </p:sp>
        <p:sp>
          <p:nvSpPr>
            <p:cNvPr id="11" name="TextBox 10">
              <a:extLst>
                <a:ext uri="{FF2B5EF4-FFF2-40B4-BE49-F238E27FC236}">
                  <a16:creationId xmlns:a16="http://schemas.microsoft.com/office/drawing/2014/main" id="{678E0272-5E6D-0A40-8619-D9CFDD9E6E3E}"/>
                </a:ext>
              </a:extLst>
            </p:cNvPr>
            <p:cNvSpPr txBox="1"/>
            <p:nvPr/>
          </p:nvSpPr>
          <p:spPr>
            <a:xfrm>
              <a:off x="8948960" y="3198765"/>
              <a:ext cx="478578" cy="319791"/>
            </a:xfrm>
            <a:prstGeom prst="rect">
              <a:avLst/>
            </a:prstGeom>
            <a:noFill/>
          </p:spPr>
          <p:txBody>
            <a:bodyPr wrap="square" rtlCol="0">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defTabSz="1828619" hangingPunct="1">
                <a:defRPr sz="3200">
                  <a:solidFill>
                    <a:srgbClr val="4F4F4F"/>
                  </a:solidFill>
                </a:defRPr>
              </a:lvl1pPr>
            </a:lstStyle>
            <a:p>
              <a:r>
                <a:rPr lang="en-AU" dirty="0"/>
                <a:t>Th2</a:t>
              </a:r>
            </a:p>
          </p:txBody>
        </p:sp>
        <p:sp>
          <p:nvSpPr>
            <p:cNvPr id="12" name="TextBox 11">
              <a:extLst>
                <a:ext uri="{FF2B5EF4-FFF2-40B4-BE49-F238E27FC236}">
                  <a16:creationId xmlns:a16="http://schemas.microsoft.com/office/drawing/2014/main" id="{1AE4F8A2-E556-934A-8264-3A7DA37EF95B}"/>
                </a:ext>
              </a:extLst>
            </p:cNvPr>
            <p:cNvSpPr txBox="1"/>
            <p:nvPr/>
          </p:nvSpPr>
          <p:spPr>
            <a:xfrm>
              <a:off x="8720870" y="4290080"/>
              <a:ext cx="624914" cy="289334"/>
            </a:xfrm>
            <a:prstGeom prst="rect">
              <a:avLst/>
            </a:prstGeom>
            <a:noFill/>
          </p:spPr>
          <p:txBody>
            <a:bodyPr wrap="square" rtlCol="0">
              <a:spAutoFit/>
            </a:bodyPr>
            <a:lstStyle/>
            <a:p>
              <a:pPr algn="l" defTabSz="1828619" hangingPunct="1"/>
              <a:r>
                <a:rPr lang="en-AU" sz="3200" dirty="0">
                  <a:solidFill>
                    <a:srgbClr val="4F4F4F"/>
                  </a:solidFill>
                </a:rPr>
                <a:t>Th17</a:t>
              </a:r>
            </a:p>
          </p:txBody>
        </p:sp>
        <p:sp>
          <p:nvSpPr>
            <p:cNvPr id="13" name="TextBox 12">
              <a:extLst>
                <a:ext uri="{FF2B5EF4-FFF2-40B4-BE49-F238E27FC236}">
                  <a16:creationId xmlns:a16="http://schemas.microsoft.com/office/drawing/2014/main" id="{A371211B-4D21-7649-9AF4-47B1B1A1ADC9}"/>
                </a:ext>
              </a:extLst>
            </p:cNvPr>
            <p:cNvSpPr txBox="1"/>
            <p:nvPr/>
          </p:nvSpPr>
          <p:spPr>
            <a:xfrm>
              <a:off x="7817123" y="5633039"/>
              <a:ext cx="669237" cy="319791"/>
            </a:xfrm>
            <a:prstGeom prst="rect">
              <a:avLst/>
            </a:prstGeom>
            <a:noFill/>
          </p:spPr>
          <p:txBody>
            <a:bodyPr wrap="square" rtlCol="0">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defTabSz="1828619" hangingPunct="1">
                <a:defRPr sz="3200">
                  <a:solidFill>
                    <a:srgbClr val="4F4F4F"/>
                  </a:solidFill>
                </a:defRPr>
              </a:lvl1pPr>
            </a:lstStyle>
            <a:p>
              <a:r>
                <a:rPr lang="en-AU" dirty="0"/>
                <a:t>T </a:t>
              </a:r>
              <a:r>
                <a:rPr lang="en-AU" dirty="0" err="1"/>
                <a:t>reg</a:t>
              </a:r>
              <a:endParaRPr lang="en-AU" dirty="0"/>
            </a:p>
          </p:txBody>
        </p:sp>
        <p:sp>
          <p:nvSpPr>
            <p:cNvPr id="14" name="TextBox 13">
              <a:extLst>
                <a:ext uri="{FF2B5EF4-FFF2-40B4-BE49-F238E27FC236}">
                  <a16:creationId xmlns:a16="http://schemas.microsoft.com/office/drawing/2014/main" id="{DF6A5AE4-DA04-D949-B0A3-362571E3B722}"/>
                </a:ext>
              </a:extLst>
            </p:cNvPr>
            <p:cNvSpPr txBox="1"/>
            <p:nvPr/>
          </p:nvSpPr>
          <p:spPr>
            <a:xfrm>
              <a:off x="9345784" y="4501773"/>
              <a:ext cx="1977887" cy="289334"/>
            </a:xfrm>
            <a:prstGeom prst="rect">
              <a:avLst/>
            </a:prstGeom>
            <a:noFill/>
          </p:spPr>
          <p:txBody>
            <a:bodyPr wrap="square" rtlCol="0">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defTabSz="1828619" hangingPunct="1">
                <a:defRPr sz="3200">
                  <a:solidFill>
                    <a:srgbClr val="4F4F4F"/>
                  </a:solidFill>
                </a:defRPr>
              </a:lvl1pPr>
            </a:lstStyle>
            <a:p>
              <a:r>
                <a:rPr lang="en-AU" dirty="0"/>
                <a:t>T helper cells</a:t>
              </a:r>
            </a:p>
          </p:txBody>
        </p:sp>
        <p:cxnSp>
          <p:nvCxnSpPr>
            <p:cNvPr id="15" name="Straight Arrow Connector 14">
              <a:extLst>
                <a:ext uri="{FF2B5EF4-FFF2-40B4-BE49-F238E27FC236}">
                  <a16:creationId xmlns:a16="http://schemas.microsoft.com/office/drawing/2014/main" id="{EE318AC2-C8F5-E14F-9527-AB4DBECF71C5}"/>
                </a:ext>
              </a:extLst>
            </p:cNvPr>
            <p:cNvCxnSpPr>
              <a:cxnSpLocks/>
            </p:cNvCxnSpPr>
            <p:nvPr/>
          </p:nvCxnSpPr>
          <p:spPr>
            <a:xfrm>
              <a:off x="7934050" y="2242141"/>
              <a:ext cx="878646" cy="322156"/>
            </a:xfrm>
            <a:prstGeom prst="straightConnector1">
              <a:avLst/>
            </a:prstGeom>
            <a:ln w="57150">
              <a:solidFill>
                <a:schemeClr val="bg2">
                  <a:lumMod val="7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6" name="Straight Arrow Connector 15">
              <a:extLst>
                <a:ext uri="{FF2B5EF4-FFF2-40B4-BE49-F238E27FC236}">
                  <a16:creationId xmlns:a16="http://schemas.microsoft.com/office/drawing/2014/main" id="{D0D4AEE5-2B1B-D64E-9E47-A949208E66E6}"/>
                </a:ext>
              </a:extLst>
            </p:cNvPr>
            <p:cNvCxnSpPr>
              <a:cxnSpLocks/>
            </p:cNvCxnSpPr>
            <p:nvPr/>
          </p:nvCxnSpPr>
          <p:spPr>
            <a:xfrm>
              <a:off x="7585491" y="2616081"/>
              <a:ext cx="442919" cy="384031"/>
            </a:xfrm>
            <a:prstGeom prst="straightConnector1">
              <a:avLst/>
            </a:prstGeom>
            <a:ln w="57150">
              <a:solidFill>
                <a:schemeClr val="bg2">
                  <a:lumMod val="7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7" name="Straight Arrow Connector 16">
              <a:extLst>
                <a:ext uri="{FF2B5EF4-FFF2-40B4-BE49-F238E27FC236}">
                  <a16:creationId xmlns:a16="http://schemas.microsoft.com/office/drawing/2014/main" id="{A38C1A96-EA88-AB4B-8366-E992B39B0299}"/>
                </a:ext>
              </a:extLst>
            </p:cNvPr>
            <p:cNvCxnSpPr>
              <a:cxnSpLocks/>
            </p:cNvCxnSpPr>
            <p:nvPr/>
          </p:nvCxnSpPr>
          <p:spPr>
            <a:xfrm>
              <a:off x="7104545" y="3057938"/>
              <a:ext cx="266974" cy="577337"/>
            </a:xfrm>
            <a:prstGeom prst="straightConnector1">
              <a:avLst/>
            </a:prstGeom>
            <a:ln w="57150">
              <a:solidFill>
                <a:schemeClr val="bg2">
                  <a:lumMod val="75000"/>
                </a:schemeClr>
              </a:solidFill>
              <a:tailEnd type="triangle"/>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328455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3" name="Picture 72">
            <a:extLst>
              <a:ext uri="{FF2B5EF4-FFF2-40B4-BE49-F238E27FC236}">
                <a16:creationId xmlns:a16="http://schemas.microsoft.com/office/drawing/2014/main" id="{354CD4C6-B0A9-4F1E-9A93-325F49A86800}"/>
              </a:ext>
            </a:extLst>
          </p:cNvPr>
          <p:cNvPicPr>
            <a:picLocks noChangeAspect="1"/>
          </p:cNvPicPr>
          <p:nvPr/>
        </p:nvPicPr>
        <p:blipFill>
          <a:blip r:embed="rId3"/>
          <a:stretch>
            <a:fillRect/>
          </a:stretch>
        </p:blipFill>
        <p:spPr>
          <a:xfrm rot="20945764">
            <a:off x="1431533" y="5707162"/>
            <a:ext cx="1071371" cy="2209895"/>
          </a:xfrm>
          <a:prstGeom prst="rect">
            <a:avLst/>
          </a:prstGeom>
        </p:spPr>
      </p:pic>
      <p:pic>
        <p:nvPicPr>
          <p:cNvPr id="74" name="Picture 73">
            <a:extLst>
              <a:ext uri="{FF2B5EF4-FFF2-40B4-BE49-F238E27FC236}">
                <a16:creationId xmlns:a16="http://schemas.microsoft.com/office/drawing/2014/main" id="{2AE7DFC1-DBE1-49DD-B53C-59AE4BA958E1}"/>
              </a:ext>
            </a:extLst>
          </p:cNvPr>
          <p:cNvPicPr>
            <a:picLocks noChangeAspect="1"/>
          </p:cNvPicPr>
          <p:nvPr/>
        </p:nvPicPr>
        <p:blipFill>
          <a:blip r:embed="rId3"/>
          <a:stretch>
            <a:fillRect/>
          </a:stretch>
        </p:blipFill>
        <p:spPr>
          <a:xfrm rot="18169535">
            <a:off x="3315641" y="8033924"/>
            <a:ext cx="1071371" cy="2209895"/>
          </a:xfrm>
          <a:prstGeom prst="rect">
            <a:avLst/>
          </a:prstGeom>
        </p:spPr>
      </p:pic>
      <p:pic>
        <p:nvPicPr>
          <p:cNvPr id="75" name="Picture 74">
            <a:extLst>
              <a:ext uri="{FF2B5EF4-FFF2-40B4-BE49-F238E27FC236}">
                <a16:creationId xmlns:a16="http://schemas.microsoft.com/office/drawing/2014/main" id="{B9D87F90-6C5A-4CD5-96D5-E3696508AF78}"/>
              </a:ext>
            </a:extLst>
          </p:cNvPr>
          <p:cNvPicPr>
            <a:picLocks noChangeAspect="1"/>
          </p:cNvPicPr>
          <p:nvPr/>
        </p:nvPicPr>
        <p:blipFill>
          <a:blip r:embed="rId3"/>
          <a:stretch>
            <a:fillRect/>
          </a:stretch>
        </p:blipFill>
        <p:spPr>
          <a:xfrm rot="4739021">
            <a:off x="3739118" y="4486861"/>
            <a:ext cx="1071371" cy="2209895"/>
          </a:xfrm>
          <a:prstGeom prst="rect">
            <a:avLst/>
          </a:prstGeom>
        </p:spPr>
      </p:pic>
      <p:pic>
        <p:nvPicPr>
          <p:cNvPr id="76" name="Picture 75">
            <a:extLst>
              <a:ext uri="{FF2B5EF4-FFF2-40B4-BE49-F238E27FC236}">
                <a16:creationId xmlns:a16="http://schemas.microsoft.com/office/drawing/2014/main" id="{C3980F12-6944-4283-BB75-7EC518D00B3D}"/>
              </a:ext>
            </a:extLst>
          </p:cNvPr>
          <p:cNvPicPr>
            <a:picLocks noChangeAspect="1"/>
          </p:cNvPicPr>
          <p:nvPr/>
        </p:nvPicPr>
        <p:blipFill>
          <a:blip r:embed="rId3"/>
          <a:stretch>
            <a:fillRect/>
          </a:stretch>
        </p:blipFill>
        <p:spPr>
          <a:xfrm rot="1298125">
            <a:off x="6818982" y="4001190"/>
            <a:ext cx="1071371" cy="2209895"/>
          </a:xfrm>
          <a:prstGeom prst="rect">
            <a:avLst/>
          </a:prstGeom>
        </p:spPr>
      </p:pic>
      <p:pic>
        <p:nvPicPr>
          <p:cNvPr id="77" name="Picture 76">
            <a:extLst>
              <a:ext uri="{FF2B5EF4-FFF2-40B4-BE49-F238E27FC236}">
                <a16:creationId xmlns:a16="http://schemas.microsoft.com/office/drawing/2014/main" id="{E270384E-F3FE-4A0E-B4F2-8F4847AEF032}"/>
              </a:ext>
            </a:extLst>
          </p:cNvPr>
          <p:cNvPicPr>
            <a:picLocks noChangeAspect="1"/>
          </p:cNvPicPr>
          <p:nvPr/>
        </p:nvPicPr>
        <p:blipFill>
          <a:blip r:embed="rId3"/>
          <a:stretch>
            <a:fillRect/>
          </a:stretch>
        </p:blipFill>
        <p:spPr>
          <a:xfrm rot="1697708">
            <a:off x="5991323" y="7482233"/>
            <a:ext cx="1071371" cy="2209895"/>
          </a:xfrm>
          <a:prstGeom prst="rect">
            <a:avLst/>
          </a:prstGeom>
        </p:spPr>
      </p:pic>
      <p:pic>
        <p:nvPicPr>
          <p:cNvPr id="78" name="Picture 77">
            <a:extLst>
              <a:ext uri="{FF2B5EF4-FFF2-40B4-BE49-F238E27FC236}">
                <a16:creationId xmlns:a16="http://schemas.microsoft.com/office/drawing/2014/main" id="{09B8B61E-C69C-4B4E-817D-3A4FA7F37714}"/>
              </a:ext>
            </a:extLst>
          </p:cNvPr>
          <p:cNvPicPr>
            <a:picLocks noChangeAspect="1"/>
          </p:cNvPicPr>
          <p:nvPr/>
        </p:nvPicPr>
        <p:blipFill>
          <a:blip r:embed="rId3"/>
          <a:stretch>
            <a:fillRect/>
          </a:stretch>
        </p:blipFill>
        <p:spPr>
          <a:xfrm rot="9049019">
            <a:off x="7703274" y="5737542"/>
            <a:ext cx="1071371" cy="2209895"/>
          </a:xfrm>
          <a:prstGeom prst="rect">
            <a:avLst/>
          </a:prstGeom>
        </p:spPr>
      </p:pic>
      <p:pic>
        <p:nvPicPr>
          <p:cNvPr id="79" name="Picture 78">
            <a:extLst>
              <a:ext uri="{FF2B5EF4-FFF2-40B4-BE49-F238E27FC236}">
                <a16:creationId xmlns:a16="http://schemas.microsoft.com/office/drawing/2014/main" id="{040C0849-7C48-408D-BBA1-6673B6FFBE0B}"/>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984420" y="563514"/>
            <a:ext cx="3082549" cy="3535406"/>
          </a:xfrm>
          <a:prstGeom prst="rect">
            <a:avLst/>
          </a:prstGeom>
        </p:spPr>
      </p:pic>
      <p:sp>
        <p:nvSpPr>
          <p:cNvPr id="80" name="TextBox 79">
            <a:extLst>
              <a:ext uri="{FF2B5EF4-FFF2-40B4-BE49-F238E27FC236}">
                <a16:creationId xmlns:a16="http://schemas.microsoft.com/office/drawing/2014/main" id="{B2D66C0D-E008-486D-BB89-8C21C42EB6E5}"/>
              </a:ext>
            </a:extLst>
          </p:cNvPr>
          <p:cNvSpPr txBox="1"/>
          <p:nvPr/>
        </p:nvSpPr>
        <p:spPr>
          <a:xfrm>
            <a:off x="9575715" y="3262929"/>
            <a:ext cx="3638999" cy="646331"/>
          </a:xfrm>
          <a:prstGeom prst="rect">
            <a:avLst/>
          </a:prstGeom>
          <a:noFill/>
        </p:spPr>
        <p:txBody>
          <a:bodyPr wrap="square" rtlCol="0">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defTabSz="1828619" hangingPunct="1">
              <a:defRPr sz="3200">
                <a:solidFill>
                  <a:srgbClr val="4F4F4F"/>
                </a:solidFill>
              </a:defRPr>
            </a:lvl1pPr>
          </a:lstStyle>
          <a:p>
            <a:r>
              <a:rPr lang="en-AU" dirty="0"/>
              <a:t>Th2 cell</a:t>
            </a:r>
          </a:p>
        </p:txBody>
      </p:sp>
      <p:cxnSp>
        <p:nvCxnSpPr>
          <p:cNvPr id="81" name="Straight Arrow Connector 80">
            <a:extLst>
              <a:ext uri="{FF2B5EF4-FFF2-40B4-BE49-F238E27FC236}">
                <a16:creationId xmlns:a16="http://schemas.microsoft.com/office/drawing/2014/main" id="{CBE00B29-11CE-445B-899D-59434453922F}"/>
              </a:ext>
            </a:extLst>
          </p:cNvPr>
          <p:cNvCxnSpPr/>
          <p:nvPr/>
        </p:nvCxnSpPr>
        <p:spPr>
          <a:xfrm>
            <a:off x="11358924" y="3990192"/>
            <a:ext cx="0" cy="2576800"/>
          </a:xfrm>
          <a:prstGeom prst="straightConnector1">
            <a:avLst/>
          </a:prstGeom>
          <a:ln w="101600">
            <a:solidFill>
              <a:schemeClr val="bg2">
                <a:lumMod val="7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82" name="Straight Arrow Connector 81">
            <a:extLst>
              <a:ext uri="{FF2B5EF4-FFF2-40B4-BE49-F238E27FC236}">
                <a16:creationId xmlns:a16="http://schemas.microsoft.com/office/drawing/2014/main" id="{F739FDC4-DC88-4920-8BC2-D68641681A94}"/>
              </a:ext>
            </a:extLst>
          </p:cNvPr>
          <p:cNvCxnSpPr>
            <a:cxnSpLocks/>
          </p:cNvCxnSpPr>
          <p:nvPr/>
        </p:nvCxnSpPr>
        <p:spPr>
          <a:xfrm>
            <a:off x="9547392" y="6971089"/>
            <a:ext cx="3623064" cy="0"/>
          </a:xfrm>
          <a:prstGeom prst="straightConnector1">
            <a:avLst/>
          </a:prstGeom>
          <a:ln w="101600">
            <a:solidFill>
              <a:schemeClr val="bg2">
                <a:lumMod val="75000"/>
              </a:schemeClr>
            </a:solidFill>
            <a:tailEnd type="triangle"/>
          </a:ln>
        </p:spPr>
        <p:style>
          <a:lnRef idx="1">
            <a:schemeClr val="accent1"/>
          </a:lnRef>
          <a:fillRef idx="0">
            <a:schemeClr val="accent1"/>
          </a:fillRef>
          <a:effectRef idx="0">
            <a:schemeClr val="accent1"/>
          </a:effectRef>
          <a:fontRef idx="minor">
            <a:schemeClr val="tx1"/>
          </a:fontRef>
        </p:style>
      </p:cxnSp>
      <p:grpSp>
        <p:nvGrpSpPr>
          <p:cNvPr id="110" name="Group 109">
            <a:extLst>
              <a:ext uri="{FF2B5EF4-FFF2-40B4-BE49-F238E27FC236}">
                <a16:creationId xmlns:a16="http://schemas.microsoft.com/office/drawing/2014/main" id="{F7FF5E6C-D37B-4F45-8AF5-C61DF2F5499E}"/>
              </a:ext>
            </a:extLst>
          </p:cNvPr>
          <p:cNvGrpSpPr/>
          <p:nvPr/>
        </p:nvGrpSpPr>
        <p:grpSpPr>
          <a:xfrm>
            <a:off x="2113224" y="5809545"/>
            <a:ext cx="5545966" cy="5193611"/>
            <a:chOff x="2113224" y="5809545"/>
            <a:chExt cx="5545966" cy="5193611"/>
          </a:xfrm>
        </p:grpSpPr>
        <p:grpSp>
          <p:nvGrpSpPr>
            <p:cNvPr id="23" name="Group 22">
              <a:extLst>
                <a:ext uri="{FF2B5EF4-FFF2-40B4-BE49-F238E27FC236}">
                  <a16:creationId xmlns:a16="http://schemas.microsoft.com/office/drawing/2014/main" id="{7E36EC08-6246-4842-9A90-27F1A981414C}"/>
                </a:ext>
              </a:extLst>
            </p:cNvPr>
            <p:cNvGrpSpPr/>
            <p:nvPr/>
          </p:nvGrpSpPr>
          <p:grpSpPr bwMode="auto">
            <a:xfrm>
              <a:off x="2213307" y="5809545"/>
              <a:ext cx="5445883" cy="2916552"/>
              <a:chOff x="0" y="0"/>
              <a:chExt cx="2054" cy="768"/>
            </a:xfrm>
          </p:grpSpPr>
          <p:sp>
            <p:nvSpPr>
              <p:cNvPr id="24" name="Freeform 521">
                <a:extLst>
                  <a:ext uri="{FF2B5EF4-FFF2-40B4-BE49-F238E27FC236}">
                    <a16:creationId xmlns:a16="http://schemas.microsoft.com/office/drawing/2014/main" id="{B7FA32DE-7586-4C35-A2A7-E686CFA02B5E}"/>
                  </a:ext>
                </a:extLst>
              </p:cNvPr>
              <p:cNvSpPr>
                <a:spLocks/>
              </p:cNvSpPr>
              <p:nvPr/>
            </p:nvSpPr>
            <p:spPr bwMode="auto">
              <a:xfrm>
                <a:off x="163" y="80"/>
                <a:ext cx="1721" cy="688"/>
              </a:xfrm>
              <a:custGeom>
                <a:avLst/>
                <a:gdLst>
                  <a:gd name="T0" fmla="*/ 1561 w 688"/>
                  <a:gd name="T1" fmla="*/ 227 h 258"/>
                  <a:gd name="T2" fmla="*/ 1698 w 688"/>
                  <a:gd name="T3" fmla="*/ 45 h 258"/>
                  <a:gd name="T4" fmla="*/ 1336 w 688"/>
                  <a:gd name="T5" fmla="*/ 168 h 258"/>
                  <a:gd name="T6" fmla="*/ 1246 w 688"/>
                  <a:gd name="T7" fmla="*/ 0 h 258"/>
                  <a:gd name="T8" fmla="*/ 795 w 688"/>
                  <a:gd name="T9" fmla="*/ 77 h 258"/>
                  <a:gd name="T10" fmla="*/ 320 w 688"/>
                  <a:gd name="T11" fmla="*/ 91 h 258"/>
                  <a:gd name="T12" fmla="*/ 10 w 688"/>
                  <a:gd name="T13" fmla="*/ 29 h 258"/>
                  <a:gd name="T14" fmla="*/ 228 w 688"/>
                  <a:gd name="T15" fmla="*/ 293 h 258"/>
                  <a:gd name="T16" fmla="*/ 0 w 688"/>
                  <a:gd name="T17" fmla="*/ 560 h 258"/>
                  <a:gd name="T18" fmla="*/ 318 w 688"/>
                  <a:gd name="T19" fmla="*/ 453 h 258"/>
                  <a:gd name="T20" fmla="*/ 533 w 688"/>
                  <a:gd name="T21" fmla="*/ 688 h 258"/>
                  <a:gd name="T22" fmla="*/ 568 w 688"/>
                  <a:gd name="T23" fmla="*/ 624 h 258"/>
                  <a:gd name="T24" fmla="*/ 623 w 688"/>
                  <a:gd name="T25" fmla="*/ 648 h 258"/>
                  <a:gd name="T26" fmla="*/ 675 w 688"/>
                  <a:gd name="T27" fmla="*/ 544 h 258"/>
                  <a:gd name="T28" fmla="*/ 941 w 688"/>
                  <a:gd name="T29" fmla="*/ 296 h 258"/>
                  <a:gd name="T30" fmla="*/ 1203 w 688"/>
                  <a:gd name="T31" fmla="*/ 483 h 258"/>
                  <a:gd name="T32" fmla="*/ 1391 w 688"/>
                  <a:gd name="T33" fmla="*/ 240 h 258"/>
                  <a:gd name="T34" fmla="*/ 1721 w 688"/>
                  <a:gd name="T35" fmla="*/ 307 h 258"/>
                  <a:gd name="T36" fmla="*/ 1561 w 688"/>
                  <a:gd name="T37" fmla="*/ 227 h 25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688" h="258">
                    <a:moveTo>
                      <a:pt x="624" y="85"/>
                    </a:moveTo>
                    <a:cubicBezTo>
                      <a:pt x="618" y="65"/>
                      <a:pt x="645" y="51"/>
                      <a:pt x="679" y="17"/>
                    </a:cubicBezTo>
                    <a:cubicBezTo>
                      <a:pt x="637" y="58"/>
                      <a:pt x="563" y="69"/>
                      <a:pt x="534" y="63"/>
                    </a:cubicBezTo>
                    <a:cubicBezTo>
                      <a:pt x="505" y="58"/>
                      <a:pt x="484" y="28"/>
                      <a:pt x="498" y="0"/>
                    </a:cubicBezTo>
                    <a:cubicBezTo>
                      <a:pt x="454" y="48"/>
                      <a:pt x="387" y="41"/>
                      <a:pt x="318" y="29"/>
                    </a:cubicBezTo>
                    <a:cubicBezTo>
                      <a:pt x="248" y="16"/>
                      <a:pt x="159" y="21"/>
                      <a:pt x="128" y="34"/>
                    </a:cubicBezTo>
                    <a:cubicBezTo>
                      <a:pt x="91" y="50"/>
                      <a:pt x="43" y="41"/>
                      <a:pt x="4" y="11"/>
                    </a:cubicBezTo>
                    <a:cubicBezTo>
                      <a:pt x="31" y="49"/>
                      <a:pt x="91" y="80"/>
                      <a:pt x="91" y="110"/>
                    </a:cubicBezTo>
                    <a:cubicBezTo>
                      <a:pt x="90" y="154"/>
                      <a:pt x="21" y="200"/>
                      <a:pt x="0" y="210"/>
                    </a:cubicBezTo>
                    <a:cubicBezTo>
                      <a:pt x="38" y="200"/>
                      <a:pt x="86" y="165"/>
                      <a:pt x="127" y="170"/>
                    </a:cubicBezTo>
                    <a:cubicBezTo>
                      <a:pt x="173" y="174"/>
                      <a:pt x="209" y="214"/>
                      <a:pt x="213" y="258"/>
                    </a:cubicBezTo>
                    <a:cubicBezTo>
                      <a:pt x="217" y="248"/>
                      <a:pt x="222" y="241"/>
                      <a:pt x="227" y="234"/>
                    </a:cubicBezTo>
                    <a:cubicBezTo>
                      <a:pt x="233" y="226"/>
                      <a:pt x="245" y="224"/>
                      <a:pt x="249" y="243"/>
                    </a:cubicBezTo>
                    <a:cubicBezTo>
                      <a:pt x="245" y="221"/>
                      <a:pt x="263" y="205"/>
                      <a:pt x="270" y="204"/>
                    </a:cubicBezTo>
                    <a:cubicBezTo>
                      <a:pt x="316" y="195"/>
                      <a:pt x="337" y="132"/>
                      <a:pt x="376" y="111"/>
                    </a:cubicBezTo>
                    <a:cubicBezTo>
                      <a:pt x="416" y="90"/>
                      <a:pt x="489" y="129"/>
                      <a:pt x="481" y="181"/>
                    </a:cubicBezTo>
                    <a:cubicBezTo>
                      <a:pt x="487" y="105"/>
                      <a:pt x="497" y="82"/>
                      <a:pt x="556" y="90"/>
                    </a:cubicBezTo>
                    <a:cubicBezTo>
                      <a:pt x="598" y="96"/>
                      <a:pt x="660" y="129"/>
                      <a:pt x="688" y="115"/>
                    </a:cubicBezTo>
                    <a:cubicBezTo>
                      <a:pt x="671" y="119"/>
                      <a:pt x="632" y="108"/>
                      <a:pt x="624" y="85"/>
                    </a:cubicBezTo>
                    <a:close/>
                  </a:path>
                </a:pathLst>
              </a:custGeom>
              <a:solidFill>
                <a:srgbClr val="E9618E"/>
              </a:solidFill>
              <a:ln>
                <a:noFill/>
              </a:ln>
              <a:extLst>
                <a:ext uri="{91240B29-F687-4f45-9708-019B960494DF}">
                  <a14:hiddenLine xmlns:lc="http://schemas.openxmlformats.org/drawingml/2006/lockedCanvas" xmlns="" xmlns:a14="http://schemas.microsoft.com/office/drawing/2010/main" xmlns:wps="http://schemas.microsoft.com/office/word/2010/wordprocessingShape" xmlns:wne="http://schemas.microsoft.com/office/word/2006/wordml" xmlns:wpi="http://schemas.microsoft.com/office/word/2010/wordprocessingInk" xmlns:wpg="http://schemas.microsoft.com/office/word/2010/wordprocessingGroup" xmlns:w16se="http://schemas.microsoft.com/office/word/2015/wordml/symex" xmlns:w15="http://schemas.microsoft.com/office/word/2012/wordml" xmlns:w14="http://schemas.microsoft.com/office/word/2010/wordml" xmlns:w="http://schemas.openxmlformats.org/wordprocessingml/2006/main" xmlns:w10="urn:schemas-microsoft-com:office:word" xmlns:wp="http://schemas.openxmlformats.org/drawingml/2006/wordprocessingDrawing" xmlns:wp14="http://schemas.microsoft.com/office/word/2010/wordprocessingDrawing" xmlns:v="urn:schemas-microsoft-com:vml" xmlns:m="http://schemas.openxmlformats.org/officeDocument/2006/math" xmlns:o="urn:schemas-microsoft-com:office:office" xmlns:mc="http://schemas.openxmlformats.org/markup-compatibility/2006" xmlns:cx2="http://schemas.microsoft.com/office/drawing/2015/10/21/chartex" xmlns:cx1="http://schemas.microsoft.com/office/drawing/2015/9/8/chartex" xmlns:cx="http://schemas.microsoft.com/office/drawing/2014/chartex" xmlns:wpc="http://schemas.microsoft.com/office/word/2010/wordprocessingCanvas" w="9525">
                    <a:solidFill>
                      <a:srgbClr val="000000"/>
                    </a:solidFill>
                    <a:round/>
                    <a:headEnd/>
                    <a:tailEnd/>
                  </a14:hiddenLine>
                </a:ext>
              </a:extLst>
            </p:spPr>
            <p:txBody>
              <a:bodyPr/>
              <a:lstStyle/>
              <a:p>
                <a:endParaRPr lang="en-US"/>
              </a:p>
            </p:txBody>
          </p:sp>
          <p:sp>
            <p:nvSpPr>
              <p:cNvPr id="25" name="Freeform 522">
                <a:extLst>
                  <a:ext uri="{FF2B5EF4-FFF2-40B4-BE49-F238E27FC236}">
                    <a16:creationId xmlns:a16="http://schemas.microsoft.com/office/drawing/2014/main" id="{645528BF-5715-4085-926E-FA495B96FED4}"/>
                  </a:ext>
                </a:extLst>
              </p:cNvPr>
              <p:cNvSpPr>
                <a:spLocks/>
              </p:cNvSpPr>
              <p:nvPr/>
            </p:nvSpPr>
            <p:spPr bwMode="auto">
              <a:xfrm>
                <a:off x="503" y="280"/>
                <a:ext cx="493" cy="224"/>
              </a:xfrm>
              <a:custGeom>
                <a:avLst/>
                <a:gdLst>
                  <a:gd name="T0" fmla="*/ 18 w 197"/>
                  <a:gd name="T1" fmla="*/ 107 h 84"/>
                  <a:gd name="T2" fmla="*/ 18 w 197"/>
                  <a:gd name="T3" fmla="*/ 107 h 84"/>
                  <a:gd name="T4" fmla="*/ 218 w 197"/>
                  <a:gd name="T5" fmla="*/ 213 h 84"/>
                  <a:gd name="T6" fmla="*/ 480 w 197"/>
                  <a:gd name="T7" fmla="*/ 93 h 84"/>
                  <a:gd name="T8" fmla="*/ 425 w 197"/>
                  <a:gd name="T9" fmla="*/ 3 h 8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97" h="84">
                    <a:moveTo>
                      <a:pt x="7" y="40"/>
                    </a:moveTo>
                    <a:cubicBezTo>
                      <a:pt x="7" y="40"/>
                      <a:pt x="0" y="13"/>
                      <a:pt x="7" y="40"/>
                    </a:cubicBezTo>
                    <a:cubicBezTo>
                      <a:pt x="14" y="67"/>
                      <a:pt x="27" y="84"/>
                      <a:pt x="87" y="80"/>
                    </a:cubicBezTo>
                    <a:cubicBezTo>
                      <a:pt x="148" y="76"/>
                      <a:pt x="186" y="59"/>
                      <a:pt x="192" y="35"/>
                    </a:cubicBezTo>
                    <a:cubicBezTo>
                      <a:pt x="197" y="11"/>
                      <a:pt x="182" y="0"/>
                      <a:pt x="170" y="1"/>
                    </a:cubicBezTo>
                  </a:path>
                </a:pathLst>
              </a:custGeom>
              <a:solidFill>
                <a:srgbClr val="D60065"/>
              </a:solidFill>
              <a:ln>
                <a:noFill/>
              </a:ln>
              <a:extLst>
                <a:ext uri="{91240B29-F687-4f45-9708-019B960494DF}">
                  <a14:hiddenLine xmlns:lc="http://schemas.openxmlformats.org/drawingml/2006/lockedCanvas" xmlns="" xmlns:a14="http://schemas.microsoft.com/office/drawing/2010/main" xmlns:wps="http://schemas.microsoft.com/office/word/2010/wordprocessingShape" xmlns:wne="http://schemas.microsoft.com/office/word/2006/wordml" xmlns:wpi="http://schemas.microsoft.com/office/word/2010/wordprocessingInk" xmlns:wpg="http://schemas.microsoft.com/office/word/2010/wordprocessingGroup" xmlns:w16se="http://schemas.microsoft.com/office/word/2015/wordml/symex" xmlns:w15="http://schemas.microsoft.com/office/word/2012/wordml" xmlns:w14="http://schemas.microsoft.com/office/word/2010/wordml" xmlns:w="http://schemas.openxmlformats.org/wordprocessingml/2006/main" xmlns:w10="urn:schemas-microsoft-com:office:word" xmlns:wp="http://schemas.openxmlformats.org/drawingml/2006/wordprocessingDrawing" xmlns:wp14="http://schemas.microsoft.com/office/word/2010/wordprocessingDrawing" xmlns:v="urn:schemas-microsoft-com:vml" xmlns:m="http://schemas.openxmlformats.org/officeDocument/2006/math" xmlns:o="urn:schemas-microsoft-com:office:office" xmlns:mc="http://schemas.openxmlformats.org/markup-compatibility/2006" xmlns:cx2="http://schemas.microsoft.com/office/drawing/2015/10/21/chartex" xmlns:cx1="http://schemas.microsoft.com/office/drawing/2015/9/8/chartex" xmlns:cx="http://schemas.microsoft.com/office/drawing/2014/chartex" xmlns:wpc="http://schemas.microsoft.com/office/word/2010/wordprocessingCanvas" w="9525">
                    <a:solidFill>
                      <a:srgbClr val="000000"/>
                    </a:solidFill>
                    <a:round/>
                    <a:headEnd/>
                    <a:tailEnd/>
                  </a14:hiddenLine>
                </a:ext>
              </a:extLst>
            </p:spPr>
            <p:txBody>
              <a:bodyPr/>
              <a:lstStyle/>
              <a:p>
                <a:endParaRPr lang="en-US"/>
              </a:p>
            </p:txBody>
          </p:sp>
          <p:sp>
            <p:nvSpPr>
              <p:cNvPr id="26" name="Freeform 523">
                <a:extLst>
                  <a:ext uri="{FF2B5EF4-FFF2-40B4-BE49-F238E27FC236}">
                    <a16:creationId xmlns:a16="http://schemas.microsoft.com/office/drawing/2014/main" id="{38D5F4DB-7FEE-4D96-9B73-0DB6B38026EB}"/>
                  </a:ext>
                </a:extLst>
              </p:cNvPr>
              <p:cNvSpPr>
                <a:spLocks/>
              </p:cNvSpPr>
              <p:nvPr/>
            </p:nvSpPr>
            <p:spPr bwMode="auto">
              <a:xfrm>
                <a:off x="618" y="296"/>
                <a:ext cx="385" cy="181"/>
              </a:xfrm>
              <a:custGeom>
                <a:avLst/>
                <a:gdLst>
                  <a:gd name="T0" fmla="*/ 0 w 154"/>
                  <a:gd name="T1" fmla="*/ 162 h 68"/>
                  <a:gd name="T2" fmla="*/ 303 w 154"/>
                  <a:gd name="T3" fmla="*/ 120 h 68"/>
                  <a:gd name="T4" fmla="*/ 328 w 154"/>
                  <a:gd name="T5" fmla="*/ 0 h 68"/>
                  <a:gd name="T6" fmla="*/ 0 60000 65536"/>
                  <a:gd name="T7" fmla="*/ 0 60000 65536"/>
                  <a:gd name="T8" fmla="*/ 0 60000 65536"/>
                </a:gdLst>
                <a:ahLst/>
                <a:cxnLst>
                  <a:cxn ang="T6">
                    <a:pos x="T0" y="T1"/>
                  </a:cxn>
                  <a:cxn ang="T7">
                    <a:pos x="T2" y="T3"/>
                  </a:cxn>
                  <a:cxn ang="T8">
                    <a:pos x="T4" y="T5"/>
                  </a:cxn>
                </a:cxnLst>
                <a:rect l="0" t="0" r="r" b="b"/>
                <a:pathLst>
                  <a:path w="154" h="68">
                    <a:moveTo>
                      <a:pt x="0" y="61"/>
                    </a:moveTo>
                    <a:cubicBezTo>
                      <a:pt x="19" y="67"/>
                      <a:pt x="89" y="68"/>
                      <a:pt x="121" y="45"/>
                    </a:cubicBezTo>
                    <a:cubicBezTo>
                      <a:pt x="154" y="21"/>
                      <a:pt x="131" y="0"/>
                      <a:pt x="131" y="0"/>
                    </a:cubicBezTo>
                  </a:path>
                </a:pathLst>
              </a:custGeom>
              <a:solidFill>
                <a:srgbClr val="B90058"/>
              </a:solidFill>
              <a:ln>
                <a:noFill/>
              </a:ln>
              <a:extLst>
                <a:ext uri="{91240B29-F687-4f45-9708-019B960494DF}">
                  <a14:hiddenLine xmlns:lc="http://schemas.openxmlformats.org/drawingml/2006/lockedCanvas" xmlns="" xmlns:a14="http://schemas.microsoft.com/office/drawing/2010/main" xmlns:wps="http://schemas.microsoft.com/office/word/2010/wordprocessingShape" xmlns:wne="http://schemas.microsoft.com/office/word/2006/wordml" xmlns:wpi="http://schemas.microsoft.com/office/word/2010/wordprocessingInk" xmlns:wpg="http://schemas.microsoft.com/office/word/2010/wordprocessingGroup" xmlns:w16se="http://schemas.microsoft.com/office/word/2015/wordml/symex" xmlns:w15="http://schemas.microsoft.com/office/word/2012/wordml" xmlns:w14="http://schemas.microsoft.com/office/word/2010/wordml" xmlns:w="http://schemas.openxmlformats.org/wordprocessingml/2006/main" xmlns:w10="urn:schemas-microsoft-com:office:word" xmlns:wp="http://schemas.openxmlformats.org/drawingml/2006/wordprocessingDrawing" xmlns:wp14="http://schemas.microsoft.com/office/word/2010/wordprocessingDrawing" xmlns:v="urn:schemas-microsoft-com:vml" xmlns:m="http://schemas.openxmlformats.org/officeDocument/2006/math" xmlns:o="urn:schemas-microsoft-com:office:office" xmlns:mc="http://schemas.openxmlformats.org/markup-compatibility/2006" xmlns:cx2="http://schemas.microsoft.com/office/drawing/2015/10/21/chartex" xmlns:cx1="http://schemas.microsoft.com/office/drawing/2015/9/8/chartex" xmlns:cx="http://schemas.microsoft.com/office/drawing/2014/chartex" xmlns:wpc="http://schemas.microsoft.com/office/word/2010/wordprocessingCanvas" w="9525">
                    <a:solidFill>
                      <a:srgbClr val="000000"/>
                    </a:solidFill>
                    <a:round/>
                    <a:headEnd/>
                    <a:tailEnd/>
                  </a14:hiddenLine>
                </a:ext>
              </a:extLst>
            </p:spPr>
            <p:txBody>
              <a:bodyPr/>
              <a:lstStyle/>
              <a:p>
                <a:endParaRPr lang="en-US"/>
              </a:p>
            </p:txBody>
          </p:sp>
          <p:sp>
            <p:nvSpPr>
              <p:cNvPr id="27" name="Freeform 524">
                <a:extLst>
                  <a:ext uri="{FF2B5EF4-FFF2-40B4-BE49-F238E27FC236}">
                    <a16:creationId xmlns:a16="http://schemas.microsoft.com/office/drawing/2014/main" id="{88B84675-FE3F-4F0E-95E1-96E7955ED033}"/>
                  </a:ext>
                </a:extLst>
              </p:cNvPr>
              <p:cNvSpPr>
                <a:spLocks/>
              </p:cNvSpPr>
              <p:nvPr/>
            </p:nvSpPr>
            <p:spPr bwMode="auto">
              <a:xfrm>
                <a:off x="508" y="240"/>
                <a:ext cx="458" cy="243"/>
              </a:xfrm>
              <a:custGeom>
                <a:avLst/>
                <a:gdLst>
                  <a:gd name="T0" fmla="*/ 8 w 183"/>
                  <a:gd name="T1" fmla="*/ 107 h 91"/>
                  <a:gd name="T2" fmla="*/ 268 w 183"/>
                  <a:gd name="T3" fmla="*/ 208 h 91"/>
                  <a:gd name="T4" fmla="*/ 438 w 183"/>
                  <a:gd name="T5" fmla="*/ 59 h 91"/>
                  <a:gd name="T6" fmla="*/ 210 w 183"/>
                  <a:gd name="T7" fmla="*/ 24 h 91"/>
                  <a:gd name="T8" fmla="*/ 8 w 183"/>
                  <a:gd name="T9" fmla="*/ 107 h 9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83" h="91">
                    <a:moveTo>
                      <a:pt x="3" y="40"/>
                    </a:moveTo>
                    <a:cubicBezTo>
                      <a:pt x="0" y="78"/>
                      <a:pt x="41" y="91"/>
                      <a:pt x="107" y="78"/>
                    </a:cubicBezTo>
                    <a:cubicBezTo>
                      <a:pt x="173" y="66"/>
                      <a:pt x="183" y="45"/>
                      <a:pt x="175" y="22"/>
                    </a:cubicBezTo>
                    <a:cubicBezTo>
                      <a:pt x="167" y="0"/>
                      <a:pt x="135" y="19"/>
                      <a:pt x="84" y="9"/>
                    </a:cubicBezTo>
                    <a:cubicBezTo>
                      <a:pt x="49" y="3"/>
                      <a:pt x="7" y="3"/>
                      <a:pt x="3" y="40"/>
                    </a:cubicBezTo>
                    <a:close/>
                  </a:path>
                </a:pathLst>
              </a:custGeom>
              <a:solidFill>
                <a:srgbClr val="80197F"/>
              </a:solidFill>
              <a:ln>
                <a:noFill/>
              </a:ln>
              <a:extLst>
                <a:ext uri="{91240B29-F687-4f45-9708-019B960494DF}">
                  <a14:hiddenLine xmlns:lc="http://schemas.openxmlformats.org/drawingml/2006/lockedCanvas" xmlns="" xmlns:a14="http://schemas.microsoft.com/office/drawing/2010/main" xmlns:wps="http://schemas.microsoft.com/office/word/2010/wordprocessingShape" xmlns:wne="http://schemas.microsoft.com/office/word/2006/wordml" xmlns:wpi="http://schemas.microsoft.com/office/word/2010/wordprocessingInk" xmlns:wpg="http://schemas.microsoft.com/office/word/2010/wordprocessingGroup" xmlns:w16se="http://schemas.microsoft.com/office/word/2015/wordml/symex" xmlns:w15="http://schemas.microsoft.com/office/word/2012/wordml" xmlns:w14="http://schemas.microsoft.com/office/word/2010/wordml" xmlns:w="http://schemas.openxmlformats.org/wordprocessingml/2006/main" xmlns:w10="urn:schemas-microsoft-com:office:word" xmlns:wp="http://schemas.openxmlformats.org/drawingml/2006/wordprocessingDrawing" xmlns:wp14="http://schemas.microsoft.com/office/word/2010/wordprocessingDrawing" xmlns:v="urn:schemas-microsoft-com:vml" xmlns:m="http://schemas.openxmlformats.org/officeDocument/2006/math" xmlns:o="urn:schemas-microsoft-com:office:office" xmlns:mc="http://schemas.openxmlformats.org/markup-compatibility/2006" xmlns:cx2="http://schemas.microsoft.com/office/drawing/2015/10/21/chartex" xmlns:cx1="http://schemas.microsoft.com/office/drawing/2015/9/8/chartex" xmlns:cx="http://schemas.microsoft.com/office/drawing/2014/chartex" xmlns:wpc="http://schemas.microsoft.com/office/word/2010/wordprocessingCanvas" w="9525">
                    <a:solidFill>
                      <a:srgbClr val="000000"/>
                    </a:solidFill>
                    <a:round/>
                    <a:headEnd/>
                    <a:tailEnd/>
                  </a14:hiddenLine>
                </a:ext>
              </a:extLst>
            </p:spPr>
            <p:txBody>
              <a:bodyPr/>
              <a:lstStyle/>
              <a:p>
                <a:endParaRPr lang="en-US"/>
              </a:p>
            </p:txBody>
          </p:sp>
          <p:sp>
            <p:nvSpPr>
              <p:cNvPr id="28" name="Freeform 525">
                <a:extLst>
                  <a:ext uri="{FF2B5EF4-FFF2-40B4-BE49-F238E27FC236}">
                    <a16:creationId xmlns:a16="http://schemas.microsoft.com/office/drawing/2014/main" id="{EB7B41F3-A5EC-4D5D-A540-614CB4D23EA1}"/>
                  </a:ext>
                </a:extLst>
              </p:cNvPr>
              <p:cNvSpPr>
                <a:spLocks/>
              </p:cNvSpPr>
              <p:nvPr/>
            </p:nvSpPr>
            <p:spPr bwMode="auto">
              <a:xfrm>
                <a:off x="581" y="280"/>
                <a:ext cx="842" cy="421"/>
              </a:xfrm>
              <a:custGeom>
                <a:avLst/>
                <a:gdLst>
                  <a:gd name="T0" fmla="*/ 27 w 337"/>
                  <a:gd name="T1" fmla="*/ 277 h 158"/>
                  <a:gd name="T2" fmla="*/ 120 w 337"/>
                  <a:gd name="T3" fmla="*/ 421 h 158"/>
                  <a:gd name="T4" fmla="*/ 180 w 337"/>
                  <a:gd name="T5" fmla="*/ 394 h 158"/>
                  <a:gd name="T6" fmla="*/ 310 w 337"/>
                  <a:gd name="T7" fmla="*/ 290 h 158"/>
                  <a:gd name="T8" fmla="*/ 447 w 337"/>
                  <a:gd name="T9" fmla="*/ 128 h 158"/>
                  <a:gd name="T10" fmla="*/ 620 w 337"/>
                  <a:gd name="T11" fmla="*/ 53 h 158"/>
                  <a:gd name="T12" fmla="*/ 780 w 337"/>
                  <a:gd name="T13" fmla="*/ 173 h 158"/>
                  <a:gd name="T14" fmla="*/ 842 w 337"/>
                  <a:gd name="T15" fmla="*/ 45 h 158"/>
                  <a:gd name="T16" fmla="*/ 760 w 337"/>
                  <a:gd name="T17" fmla="*/ 67 h 158"/>
                  <a:gd name="T18" fmla="*/ 690 w 337"/>
                  <a:gd name="T19" fmla="*/ 37 h 158"/>
                  <a:gd name="T20" fmla="*/ 442 w 337"/>
                  <a:gd name="T21" fmla="*/ 48 h 158"/>
                  <a:gd name="T22" fmla="*/ 330 w 337"/>
                  <a:gd name="T23" fmla="*/ 155 h 158"/>
                  <a:gd name="T24" fmla="*/ 207 w 337"/>
                  <a:gd name="T25" fmla="*/ 264 h 158"/>
                  <a:gd name="T26" fmla="*/ 0 w 337"/>
                  <a:gd name="T27" fmla="*/ 266 h 15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337" h="158">
                    <a:moveTo>
                      <a:pt x="11" y="104"/>
                    </a:moveTo>
                    <a:cubicBezTo>
                      <a:pt x="28" y="108"/>
                      <a:pt x="54" y="140"/>
                      <a:pt x="48" y="158"/>
                    </a:cubicBezTo>
                    <a:cubicBezTo>
                      <a:pt x="47" y="144"/>
                      <a:pt x="62" y="142"/>
                      <a:pt x="72" y="148"/>
                    </a:cubicBezTo>
                    <a:cubicBezTo>
                      <a:pt x="71" y="115"/>
                      <a:pt x="104" y="123"/>
                      <a:pt x="124" y="109"/>
                    </a:cubicBezTo>
                    <a:cubicBezTo>
                      <a:pt x="146" y="94"/>
                      <a:pt x="159" y="67"/>
                      <a:pt x="179" y="48"/>
                    </a:cubicBezTo>
                    <a:cubicBezTo>
                      <a:pt x="198" y="27"/>
                      <a:pt x="217" y="18"/>
                      <a:pt x="248" y="20"/>
                    </a:cubicBezTo>
                    <a:cubicBezTo>
                      <a:pt x="275" y="22"/>
                      <a:pt x="305" y="40"/>
                      <a:pt x="312" y="65"/>
                    </a:cubicBezTo>
                    <a:cubicBezTo>
                      <a:pt x="312" y="47"/>
                      <a:pt x="319" y="26"/>
                      <a:pt x="337" y="17"/>
                    </a:cubicBezTo>
                    <a:cubicBezTo>
                      <a:pt x="323" y="19"/>
                      <a:pt x="318" y="28"/>
                      <a:pt x="304" y="25"/>
                    </a:cubicBezTo>
                    <a:cubicBezTo>
                      <a:pt x="294" y="23"/>
                      <a:pt x="285" y="18"/>
                      <a:pt x="276" y="14"/>
                    </a:cubicBezTo>
                    <a:cubicBezTo>
                      <a:pt x="247" y="3"/>
                      <a:pt x="204" y="0"/>
                      <a:pt x="177" y="18"/>
                    </a:cubicBezTo>
                    <a:cubicBezTo>
                      <a:pt x="161" y="30"/>
                      <a:pt x="147" y="45"/>
                      <a:pt x="132" y="58"/>
                    </a:cubicBezTo>
                    <a:cubicBezTo>
                      <a:pt x="115" y="72"/>
                      <a:pt x="105" y="94"/>
                      <a:pt x="83" y="99"/>
                    </a:cubicBezTo>
                    <a:cubicBezTo>
                      <a:pt x="56" y="104"/>
                      <a:pt x="25" y="101"/>
                      <a:pt x="0" y="100"/>
                    </a:cubicBezTo>
                  </a:path>
                </a:pathLst>
              </a:custGeom>
              <a:solidFill>
                <a:srgbClr val="D60065"/>
              </a:solidFill>
              <a:ln>
                <a:noFill/>
              </a:ln>
              <a:extLst>
                <a:ext uri="{91240B29-F687-4f45-9708-019B960494DF}">
                  <a14:hiddenLine xmlns:lc="http://schemas.openxmlformats.org/drawingml/2006/lockedCanvas" xmlns="" xmlns:a14="http://schemas.microsoft.com/office/drawing/2010/main" xmlns:wps="http://schemas.microsoft.com/office/word/2010/wordprocessingShape" xmlns:wne="http://schemas.microsoft.com/office/word/2006/wordml" xmlns:wpi="http://schemas.microsoft.com/office/word/2010/wordprocessingInk" xmlns:wpg="http://schemas.microsoft.com/office/word/2010/wordprocessingGroup" xmlns:w16se="http://schemas.microsoft.com/office/word/2015/wordml/symex" xmlns:w15="http://schemas.microsoft.com/office/word/2012/wordml" xmlns:w14="http://schemas.microsoft.com/office/word/2010/wordml" xmlns:w="http://schemas.openxmlformats.org/wordprocessingml/2006/main" xmlns:w10="urn:schemas-microsoft-com:office:word" xmlns:wp="http://schemas.openxmlformats.org/drawingml/2006/wordprocessingDrawing" xmlns:wp14="http://schemas.microsoft.com/office/word/2010/wordprocessingDrawing" xmlns:v="urn:schemas-microsoft-com:vml" xmlns:m="http://schemas.openxmlformats.org/officeDocument/2006/math" xmlns:o="urn:schemas-microsoft-com:office:office" xmlns:mc="http://schemas.openxmlformats.org/markup-compatibility/2006" xmlns:cx2="http://schemas.microsoft.com/office/drawing/2015/10/21/chartex" xmlns:cx1="http://schemas.microsoft.com/office/drawing/2015/9/8/chartex" xmlns:cx="http://schemas.microsoft.com/office/drawing/2014/chartex" xmlns:wpc="http://schemas.microsoft.com/office/word/2010/wordprocessingCanvas" w="9525">
                    <a:solidFill>
                      <a:srgbClr val="000000"/>
                    </a:solidFill>
                    <a:round/>
                    <a:headEnd/>
                    <a:tailEnd/>
                  </a14:hiddenLine>
                </a:ext>
              </a:extLst>
            </p:spPr>
            <p:txBody>
              <a:bodyPr/>
              <a:lstStyle/>
              <a:p>
                <a:endParaRPr lang="en-US"/>
              </a:p>
            </p:txBody>
          </p:sp>
          <p:sp>
            <p:nvSpPr>
              <p:cNvPr id="29" name="Freeform 526">
                <a:extLst>
                  <a:ext uri="{FF2B5EF4-FFF2-40B4-BE49-F238E27FC236}">
                    <a16:creationId xmlns:a16="http://schemas.microsoft.com/office/drawing/2014/main" id="{720A25D3-ED38-463E-9657-2D2C27621192}"/>
                  </a:ext>
                </a:extLst>
              </p:cNvPr>
              <p:cNvSpPr>
                <a:spLocks/>
              </p:cNvSpPr>
              <p:nvPr/>
            </p:nvSpPr>
            <p:spPr bwMode="auto">
              <a:xfrm>
                <a:off x="1588" y="259"/>
                <a:ext cx="126" cy="90"/>
              </a:xfrm>
              <a:custGeom>
                <a:avLst/>
                <a:gdLst>
                  <a:gd name="T0" fmla="*/ 0 w 50"/>
                  <a:gd name="T1" fmla="*/ 48 h 34"/>
                  <a:gd name="T2" fmla="*/ 126 w 50"/>
                  <a:gd name="T3" fmla="*/ 90 h 34"/>
                  <a:gd name="T4" fmla="*/ 103 w 50"/>
                  <a:gd name="T5" fmla="*/ 0 h 34"/>
                  <a:gd name="T6" fmla="*/ 30 w 50"/>
                  <a:gd name="T7" fmla="*/ 16 h 34"/>
                  <a:gd name="T8" fmla="*/ 53 w 50"/>
                  <a:gd name="T9" fmla="*/ 45 h 3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0" h="34">
                    <a:moveTo>
                      <a:pt x="0" y="18"/>
                    </a:moveTo>
                    <a:cubicBezTo>
                      <a:pt x="16" y="23"/>
                      <a:pt x="34" y="29"/>
                      <a:pt x="50" y="34"/>
                    </a:cubicBezTo>
                    <a:cubicBezTo>
                      <a:pt x="39" y="26"/>
                      <a:pt x="35" y="12"/>
                      <a:pt x="41" y="0"/>
                    </a:cubicBezTo>
                    <a:cubicBezTo>
                      <a:pt x="33" y="5"/>
                      <a:pt x="21" y="11"/>
                      <a:pt x="12" y="6"/>
                    </a:cubicBezTo>
                    <a:cubicBezTo>
                      <a:pt x="19" y="6"/>
                      <a:pt x="23" y="10"/>
                      <a:pt x="21" y="17"/>
                    </a:cubicBezTo>
                  </a:path>
                </a:pathLst>
              </a:custGeom>
              <a:solidFill>
                <a:srgbClr val="D60065"/>
              </a:solidFill>
              <a:ln>
                <a:noFill/>
              </a:ln>
              <a:extLst>
                <a:ext uri="{91240B29-F687-4f45-9708-019B960494DF}">
                  <a14:hiddenLine xmlns:lc="http://schemas.openxmlformats.org/drawingml/2006/lockedCanvas" xmlns="" xmlns:a14="http://schemas.microsoft.com/office/drawing/2010/main" xmlns:wps="http://schemas.microsoft.com/office/word/2010/wordprocessingShape" xmlns:wne="http://schemas.microsoft.com/office/word/2006/wordml" xmlns:wpi="http://schemas.microsoft.com/office/word/2010/wordprocessingInk" xmlns:wpg="http://schemas.microsoft.com/office/word/2010/wordprocessingGroup" xmlns:w16se="http://schemas.microsoft.com/office/word/2015/wordml/symex" xmlns:w15="http://schemas.microsoft.com/office/word/2012/wordml" xmlns:w14="http://schemas.microsoft.com/office/word/2010/wordml" xmlns:w="http://schemas.openxmlformats.org/wordprocessingml/2006/main" xmlns:w10="urn:schemas-microsoft-com:office:word" xmlns:wp="http://schemas.openxmlformats.org/drawingml/2006/wordprocessingDrawing" xmlns:wp14="http://schemas.microsoft.com/office/word/2010/wordprocessingDrawing" xmlns:v="urn:schemas-microsoft-com:vml" xmlns:m="http://schemas.openxmlformats.org/officeDocument/2006/math" xmlns:o="urn:schemas-microsoft-com:office:office" xmlns:mc="http://schemas.openxmlformats.org/markup-compatibility/2006" xmlns:cx2="http://schemas.microsoft.com/office/drawing/2015/10/21/chartex" xmlns:cx1="http://schemas.microsoft.com/office/drawing/2015/9/8/chartex" xmlns:cx="http://schemas.microsoft.com/office/drawing/2014/chartex" xmlns:wpc="http://schemas.microsoft.com/office/word/2010/wordprocessingCanvas" w="9525">
                    <a:solidFill>
                      <a:srgbClr val="000000"/>
                    </a:solidFill>
                    <a:round/>
                    <a:headEnd/>
                    <a:tailEnd/>
                  </a14:hiddenLine>
                </a:ext>
              </a:extLst>
            </p:spPr>
            <p:txBody>
              <a:bodyPr/>
              <a:lstStyle/>
              <a:p>
                <a:endParaRPr lang="en-US"/>
              </a:p>
            </p:txBody>
          </p:sp>
          <p:sp>
            <p:nvSpPr>
              <p:cNvPr id="30" name="Freeform 527">
                <a:extLst>
                  <a:ext uri="{FF2B5EF4-FFF2-40B4-BE49-F238E27FC236}">
                    <a16:creationId xmlns:a16="http://schemas.microsoft.com/office/drawing/2014/main" id="{19E4323C-60D1-4943-BEAF-4A3F96C91523}"/>
                  </a:ext>
                </a:extLst>
              </p:cNvPr>
              <p:cNvSpPr>
                <a:spLocks/>
              </p:cNvSpPr>
              <p:nvPr/>
            </p:nvSpPr>
            <p:spPr bwMode="auto">
              <a:xfrm>
                <a:off x="528" y="195"/>
                <a:ext cx="330" cy="218"/>
              </a:xfrm>
              <a:custGeom>
                <a:avLst/>
                <a:gdLst>
                  <a:gd name="T0" fmla="*/ 5 w 132"/>
                  <a:gd name="T1" fmla="*/ 173 h 82"/>
                  <a:gd name="T2" fmla="*/ 330 w 132"/>
                  <a:gd name="T3" fmla="*/ 93 h 82"/>
                  <a:gd name="T4" fmla="*/ 123 w 132"/>
                  <a:gd name="T5" fmla="*/ 120 h 82"/>
                  <a:gd name="T6" fmla="*/ 40 w 132"/>
                  <a:gd name="T7" fmla="*/ 218 h 82"/>
                  <a:gd name="T8" fmla="*/ 8 w 132"/>
                  <a:gd name="T9" fmla="*/ 175 h 8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32" h="82">
                    <a:moveTo>
                      <a:pt x="2" y="65"/>
                    </a:moveTo>
                    <a:cubicBezTo>
                      <a:pt x="0" y="0"/>
                      <a:pt x="97" y="50"/>
                      <a:pt x="132" y="35"/>
                    </a:cubicBezTo>
                    <a:cubicBezTo>
                      <a:pt x="103" y="52"/>
                      <a:pt x="79" y="39"/>
                      <a:pt x="49" y="45"/>
                    </a:cubicBezTo>
                    <a:cubicBezTo>
                      <a:pt x="28" y="48"/>
                      <a:pt x="9" y="60"/>
                      <a:pt x="16" y="82"/>
                    </a:cubicBezTo>
                    <a:cubicBezTo>
                      <a:pt x="9" y="81"/>
                      <a:pt x="1" y="75"/>
                      <a:pt x="3" y="66"/>
                    </a:cubicBezTo>
                  </a:path>
                </a:pathLst>
              </a:custGeom>
              <a:solidFill>
                <a:srgbClr val="B789B9"/>
              </a:solidFill>
              <a:ln>
                <a:noFill/>
              </a:ln>
              <a:extLst>
                <a:ext uri="{91240B29-F687-4f45-9708-019B960494DF}">
                  <a14:hiddenLine xmlns:lc="http://schemas.openxmlformats.org/drawingml/2006/lockedCanvas" xmlns="" xmlns:a14="http://schemas.microsoft.com/office/drawing/2010/main" xmlns:wps="http://schemas.microsoft.com/office/word/2010/wordprocessingShape" xmlns:wne="http://schemas.microsoft.com/office/word/2006/wordml" xmlns:wpi="http://schemas.microsoft.com/office/word/2010/wordprocessingInk" xmlns:wpg="http://schemas.microsoft.com/office/word/2010/wordprocessingGroup" xmlns:w16se="http://schemas.microsoft.com/office/word/2015/wordml/symex" xmlns:w15="http://schemas.microsoft.com/office/word/2012/wordml" xmlns:w14="http://schemas.microsoft.com/office/word/2010/wordml" xmlns:w="http://schemas.openxmlformats.org/wordprocessingml/2006/main" xmlns:w10="urn:schemas-microsoft-com:office:word" xmlns:wp="http://schemas.openxmlformats.org/drawingml/2006/wordprocessingDrawing" xmlns:wp14="http://schemas.microsoft.com/office/word/2010/wordprocessingDrawing" xmlns:v="urn:schemas-microsoft-com:vml" xmlns:m="http://schemas.openxmlformats.org/officeDocument/2006/math" xmlns:o="urn:schemas-microsoft-com:office:office" xmlns:mc="http://schemas.openxmlformats.org/markup-compatibility/2006" xmlns:cx2="http://schemas.microsoft.com/office/drawing/2015/10/21/chartex" xmlns:cx1="http://schemas.microsoft.com/office/drawing/2015/9/8/chartex" xmlns:cx="http://schemas.microsoft.com/office/drawing/2014/chartex" xmlns:wpc="http://schemas.microsoft.com/office/word/2010/wordprocessingCanvas" w="9525">
                    <a:solidFill>
                      <a:srgbClr val="000000"/>
                    </a:solidFill>
                    <a:round/>
                    <a:headEnd/>
                    <a:tailEnd/>
                  </a14:hiddenLine>
                </a:ext>
              </a:extLst>
            </p:spPr>
            <p:txBody>
              <a:bodyPr/>
              <a:lstStyle/>
              <a:p>
                <a:endParaRPr lang="en-US"/>
              </a:p>
            </p:txBody>
          </p:sp>
          <p:sp>
            <p:nvSpPr>
              <p:cNvPr id="31" name="Freeform 528">
                <a:extLst>
                  <a:ext uri="{FF2B5EF4-FFF2-40B4-BE49-F238E27FC236}">
                    <a16:creationId xmlns:a16="http://schemas.microsoft.com/office/drawing/2014/main" id="{9D351F02-97AC-4D5F-9AF6-E48882DF509F}"/>
                  </a:ext>
                </a:extLst>
              </p:cNvPr>
              <p:cNvSpPr>
                <a:spLocks/>
              </p:cNvSpPr>
              <p:nvPr/>
            </p:nvSpPr>
            <p:spPr bwMode="auto">
              <a:xfrm>
                <a:off x="593" y="301"/>
                <a:ext cx="363" cy="150"/>
              </a:xfrm>
              <a:custGeom>
                <a:avLst/>
                <a:gdLst>
                  <a:gd name="T0" fmla="*/ 23 w 145"/>
                  <a:gd name="T1" fmla="*/ 134 h 56"/>
                  <a:gd name="T2" fmla="*/ 138 w 145"/>
                  <a:gd name="T3" fmla="*/ 129 h 56"/>
                  <a:gd name="T4" fmla="*/ 240 w 145"/>
                  <a:gd name="T5" fmla="*/ 112 h 56"/>
                  <a:gd name="T6" fmla="*/ 323 w 145"/>
                  <a:gd name="T7" fmla="*/ 0 h 56"/>
                  <a:gd name="T8" fmla="*/ 175 w 145"/>
                  <a:gd name="T9" fmla="*/ 67 h 56"/>
                  <a:gd name="T10" fmla="*/ 58 w 145"/>
                  <a:gd name="T11" fmla="*/ 94 h 56"/>
                  <a:gd name="T12" fmla="*/ 0 w 145"/>
                  <a:gd name="T13" fmla="*/ 134 h 5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45" h="56">
                    <a:moveTo>
                      <a:pt x="9" y="50"/>
                    </a:moveTo>
                    <a:cubicBezTo>
                      <a:pt x="21" y="56"/>
                      <a:pt x="43" y="50"/>
                      <a:pt x="55" y="48"/>
                    </a:cubicBezTo>
                    <a:cubicBezTo>
                      <a:pt x="69" y="46"/>
                      <a:pt x="83" y="45"/>
                      <a:pt x="96" y="42"/>
                    </a:cubicBezTo>
                    <a:cubicBezTo>
                      <a:pt x="114" y="36"/>
                      <a:pt x="145" y="24"/>
                      <a:pt x="129" y="0"/>
                    </a:cubicBezTo>
                    <a:cubicBezTo>
                      <a:pt x="128" y="25"/>
                      <a:pt x="89" y="29"/>
                      <a:pt x="70" y="25"/>
                    </a:cubicBezTo>
                    <a:cubicBezTo>
                      <a:pt x="56" y="22"/>
                      <a:pt x="35" y="27"/>
                      <a:pt x="23" y="35"/>
                    </a:cubicBezTo>
                    <a:cubicBezTo>
                      <a:pt x="15" y="41"/>
                      <a:pt x="10" y="49"/>
                      <a:pt x="0" y="50"/>
                    </a:cubicBezTo>
                  </a:path>
                </a:pathLst>
              </a:custGeom>
              <a:solidFill>
                <a:srgbClr val="6B136A"/>
              </a:solidFill>
              <a:ln>
                <a:noFill/>
              </a:ln>
              <a:extLst>
                <a:ext uri="{91240B29-F687-4f45-9708-019B960494DF}">
                  <a14:hiddenLine xmlns:lc="http://schemas.openxmlformats.org/drawingml/2006/lockedCanvas" xmlns="" xmlns:a14="http://schemas.microsoft.com/office/drawing/2010/main" xmlns:wps="http://schemas.microsoft.com/office/word/2010/wordprocessingShape" xmlns:wne="http://schemas.microsoft.com/office/word/2006/wordml" xmlns:wpi="http://schemas.microsoft.com/office/word/2010/wordprocessingInk" xmlns:wpg="http://schemas.microsoft.com/office/word/2010/wordprocessingGroup" xmlns:w16se="http://schemas.microsoft.com/office/word/2015/wordml/symex" xmlns:w15="http://schemas.microsoft.com/office/word/2012/wordml" xmlns:w14="http://schemas.microsoft.com/office/word/2010/wordml" xmlns:w="http://schemas.openxmlformats.org/wordprocessingml/2006/main" xmlns:w10="urn:schemas-microsoft-com:office:word" xmlns:wp="http://schemas.openxmlformats.org/drawingml/2006/wordprocessingDrawing" xmlns:wp14="http://schemas.microsoft.com/office/word/2010/wordprocessingDrawing" xmlns:v="urn:schemas-microsoft-com:vml" xmlns:m="http://schemas.openxmlformats.org/officeDocument/2006/math" xmlns:o="urn:schemas-microsoft-com:office:office" xmlns:mc="http://schemas.openxmlformats.org/markup-compatibility/2006" xmlns:cx2="http://schemas.microsoft.com/office/drawing/2015/10/21/chartex" xmlns:cx1="http://schemas.microsoft.com/office/drawing/2015/9/8/chartex" xmlns:cx="http://schemas.microsoft.com/office/drawing/2014/chartex" xmlns:wpc="http://schemas.microsoft.com/office/word/2010/wordprocessingCanvas" w="9525">
                    <a:solidFill>
                      <a:srgbClr val="000000"/>
                    </a:solidFill>
                    <a:round/>
                    <a:headEnd/>
                    <a:tailEnd/>
                  </a14:hiddenLine>
                </a:ext>
              </a:extLst>
            </p:spPr>
            <p:txBody>
              <a:bodyPr/>
              <a:lstStyle/>
              <a:p>
                <a:endParaRPr lang="en-US"/>
              </a:p>
            </p:txBody>
          </p:sp>
          <p:sp>
            <p:nvSpPr>
              <p:cNvPr id="32" name="Freeform 529">
                <a:extLst>
                  <a:ext uri="{FF2B5EF4-FFF2-40B4-BE49-F238E27FC236}">
                    <a16:creationId xmlns:a16="http://schemas.microsoft.com/office/drawing/2014/main" id="{2864CB40-7C97-4FB0-AE1C-F8523453D4BE}"/>
                  </a:ext>
                </a:extLst>
              </p:cNvPr>
              <p:cNvSpPr>
                <a:spLocks/>
              </p:cNvSpPr>
              <p:nvPr/>
            </p:nvSpPr>
            <p:spPr bwMode="auto">
              <a:xfrm>
                <a:off x="538" y="272"/>
                <a:ext cx="130" cy="99"/>
              </a:xfrm>
              <a:custGeom>
                <a:avLst/>
                <a:gdLst>
                  <a:gd name="T0" fmla="*/ 8 w 52"/>
                  <a:gd name="T1" fmla="*/ 94 h 37"/>
                  <a:gd name="T2" fmla="*/ 35 w 52"/>
                  <a:gd name="T3" fmla="*/ 21 h 37"/>
                  <a:gd name="T4" fmla="*/ 130 w 52"/>
                  <a:gd name="T5" fmla="*/ 19 h 37"/>
                  <a:gd name="T6" fmla="*/ 8 w 52"/>
                  <a:gd name="T7" fmla="*/ 99 h 37"/>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52" h="37">
                    <a:moveTo>
                      <a:pt x="3" y="35"/>
                    </a:moveTo>
                    <a:cubicBezTo>
                      <a:pt x="0" y="25"/>
                      <a:pt x="5" y="13"/>
                      <a:pt x="14" y="8"/>
                    </a:cubicBezTo>
                    <a:cubicBezTo>
                      <a:pt x="25" y="2"/>
                      <a:pt x="41" y="1"/>
                      <a:pt x="52" y="7"/>
                    </a:cubicBezTo>
                    <a:cubicBezTo>
                      <a:pt x="33" y="0"/>
                      <a:pt x="6" y="17"/>
                      <a:pt x="3" y="37"/>
                    </a:cubicBezTo>
                  </a:path>
                </a:pathLst>
              </a:custGeom>
              <a:solidFill>
                <a:srgbClr val="E7DAEA"/>
              </a:solidFill>
              <a:ln>
                <a:noFill/>
              </a:ln>
              <a:extLst>
                <a:ext uri="{91240B29-F687-4f45-9708-019B960494DF}">
                  <a14:hiddenLine xmlns:lc="http://schemas.openxmlformats.org/drawingml/2006/lockedCanvas" xmlns="" xmlns:a14="http://schemas.microsoft.com/office/drawing/2010/main" xmlns:wps="http://schemas.microsoft.com/office/word/2010/wordprocessingShape" xmlns:wne="http://schemas.microsoft.com/office/word/2006/wordml" xmlns:wpi="http://schemas.microsoft.com/office/word/2010/wordprocessingInk" xmlns:wpg="http://schemas.microsoft.com/office/word/2010/wordprocessingGroup" xmlns:w16se="http://schemas.microsoft.com/office/word/2015/wordml/symex" xmlns:w15="http://schemas.microsoft.com/office/word/2012/wordml" xmlns:w14="http://schemas.microsoft.com/office/word/2010/wordml" xmlns:w="http://schemas.openxmlformats.org/wordprocessingml/2006/main" xmlns:w10="urn:schemas-microsoft-com:office:word" xmlns:wp="http://schemas.openxmlformats.org/drawingml/2006/wordprocessingDrawing" xmlns:wp14="http://schemas.microsoft.com/office/word/2010/wordprocessingDrawing" xmlns:v="urn:schemas-microsoft-com:vml" xmlns:m="http://schemas.openxmlformats.org/officeDocument/2006/math" xmlns:o="urn:schemas-microsoft-com:office:office" xmlns:mc="http://schemas.openxmlformats.org/markup-compatibility/2006" xmlns:cx2="http://schemas.microsoft.com/office/drawing/2015/10/21/chartex" xmlns:cx1="http://schemas.microsoft.com/office/drawing/2015/9/8/chartex" xmlns:cx="http://schemas.microsoft.com/office/drawing/2014/chartex" xmlns:wpc="http://schemas.microsoft.com/office/word/2010/wordprocessingCanvas" w="9525">
                    <a:solidFill>
                      <a:srgbClr val="000000"/>
                    </a:solidFill>
                    <a:round/>
                    <a:headEnd/>
                    <a:tailEnd/>
                  </a14:hiddenLine>
                </a:ext>
              </a:extLst>
            </p:spPr>
            <p:txBody>
              <a:bodyPr/>
              <a:lstStyle/>
              <a:p>
                <a:endParaRPr lang="en-US"/>
              </a:p>
            </p:txBody>
          </p:sp>
          <p:sp>
            <p:nvSpPr>
              <p:cNvPr id="33" name="Freeform 530">
                <a:extLst>
                  <a:ext uri="{FF2B5EF4-FFF2-40B4-BE49-F238E27FC236}">
                    <a16:creationId xmlns:a16="http://schemas.microsoft.com/office/drawing/2014/main" id="{AC8771B2-14B7-448C-A6F9-F1C1F6E105BF}"/>
                  </a:ext>
                </a:extLst>
              </p:cNvPr>
              <p:cNvSpPr>
                <a:spLocks/>
              </p:cNvSpPr>
              <p:nvPr/>
            </p:nvSpPr>
            <p:spPr bwMode="auto">
              <a:xfrm>
                <a:off x="281" y="139"/>
                <a:ext cx="1090" cy="397"/>
              </a:xfrm>
              <a:custGeom>
                <a:avLst/>
                <a:gdLst>
                  <a:gd name="T0" fmla="*/ 0 w 436"/>
                  <a:gd name="T1" fmla="*/ 53 h 149"/>
                  <a:gd name="T2" fmla="*/ 193 w 436"/>
                  <a:gd name="T3" fmla="*/ 61 h 149"/>
                  <a:gd name="T4" fmla="*/ 468 w 436"/>
                  <a:gd name="T5" fmla="*/ 13 h 149"/>
                  <a:gd name="T6" fmla="*/ 858 w 436"/>
                  <a:gd name="T7" fmla="*/ 61 h 149"/>
                  <a:gd name="T8" fmla="*/ 1090 w 436"/>
                  <a:gd name="T9" fmla="*/ 0 h 149"/>
                  <a:gd name="T10" fmla="*/ 838 w 436"/>
                  <a:gd name="T11" fmla="*/ 101 h 149"/>
                  <a:gd name="T12" fmla="*/ 383 w 436"/>
                  <a:gd name="T13" fmla="*/ 61 h 149"/>
                  <a:gd name="T14" fmla="*/ 153 w 436"/>
                  <a:gd name="T15" fmla="*/ 189 h 149"/>
                  <a:gd name="T16" fmla="*/ 45 w 436"/>
                  <a:gd name="T17" fmla="*/ 397 h 149"/>
                  <a:gd name="T18" fmla="*/ 125 w 436"/>
                  <a:gd name="T19" fmla="*/ 213 h 149"/>
                  <a:gd name="T20" fmla="*/ 0 w 436"/>
                  <a:gd name="T21" fmla="*/ 53 h 14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436" h="149">
                    <a:moveTo>
                      <a:pt x="0" y="20"/>
                    </a:moveTo>
                    <a:cubicBezTo>
                      <a:pt x="25" y="32"/>
                      <a:pt x="53" y="32"/>
                      <a:pt x="77" y="23"/>
                    </a:cubicBezTo>
                    <a:cubicBezTo>
                      <a:pt x="101" y="14"/>
                      <a:pt x="128" y="3"/>
                      <a:pt x="187" y="5"/>
                    </a:cubicBezTo>
                    <a:cubicBezTo>
                      <a:pt x="246" y="7"/>
                      <a:pt x="293" y="23"/>
                      <a:pt x="343" y="23"/>
                    </a:cubicBezTo>
                    <a:cubicBezTo>
                      <a:pt x="393" y="23"/>
                      <a:pt x="427" y="10"/>
                      <a:pt x="436" y="0"/>
                    </a:cubicBezTo>
                    <a:cubicBezTo>
                      <a:pt x="422" y="20"/>
                      <a:pt x="367" y="38"/>
                      <a:pt x="335" y="38"/>
                    </a:cubicBezTo>
                    <a:cubicBezTo>
                      <a:pt x="303" y="38"/>
                      <a:pt x="202" y="14"/>
                      <a:pt x="153" y="23"/>
                    </a:cubicBezTo>
                    <a:cubicBezTo>
                      <a:pt x="104" y="32"/>
                      <a:pt x="64" y="33"/>
                      <a:pt x="61" y="71"/>
                    </a:cubicBezTo>
                    <a:cubicBezTo>
                      <a:pt x="58" y="109"/>
                      <a:pt x="42" y="134"/>
                      <a:pt x="18" y="149"/>
                    </a:cubicBezTo>
                    <a:cubicBezTo>
                      <a:pt x="37" y="122"/>
                      <a:pt x="55" y="110"/>
                      <a:pt x="50" y="80"/>
                    </a:cubicBezTo>
                    <a:cubicBezTo>
                      <a:pt x="45" y="50"/>
                      <a:pt x="10" y="30"/>
                      <a:pt x="0" y="20"/>
                    </a:cubicBezTo>
                    <a:close/>
                  </a:path>
                </a:pathLst>
              </a:custGeom>
              <a:solidFill>
                <a:srgbClr val="F6BFCD"/>
              </a:solidFill>
              <a:ln>
                <a:noFill/>
              </a:ln>
              <a:extLst>
                <a:ext uri="{91240B29-F687-4f45-9708-019B960494DF}">
                  <a14:hiddenLine xmlns:lc="http://schemas.openxmlformats.org/drawingml/2006/lockedCanvas" xmlns="" xmlns:a14="http://schemas.microsoft.com/office/drawing/2010/main" xmlns:wps="http://schemas.microsoft.com/office/word/2010/wordprocessingShape" xmlns:wne="http://schemas.microsoft.com/office/word/2006/wordml" xmlns:wpi="http://schemas.microsoft.com/office/word/2010/wordprocessingInk" xmlns:wpg="http://schemas.microsoft.com/office/word/2010/wordprocessingGroup" xmlns:w16se="http://schemas.microsoft.com/office/word/2015/wordml/symex" xmlns:w15="http://schemas.microsoft.com/office/word/2012/wordml" xmlns:w14="http://schemas.microsoft.com/office/word/2010/wordml" xmlns:w="http://schemas.openxmlformats.org/wordprocessingml/2006/main" xmlns:w10="urn:schemas-microsoft-com:office:word" xmlns:wp="http://schemas.openxmlformats.org/drawingml/2006/wordprocessingDrawing" xmlns:wp14="http://schemas.microsoft.com/office/word/2010/wordprocessingDrawing" xmlns:v="urn:schemas-microsoft-com:vml" xmlns:m="http://schemas.openxmlformats.org/officeDocument/2006/math" xmlns:o="urn:schemas-microsoft-com:office:office" xmlns:mc="http://schemas.openxmlformats.org/markup-compatibility/2006" xmlns:cx2="http://schemas.microsoft.com/office/drawing/2015/10/21/chartex" xmlns:cx1="http://schemas.microsoft.com/office/drawing/2015/9/8/chartex" xmlns:cx="http://schemas.microsoft.com/office/drawing/2014/chartex" xmlns:wpc="http://schemas.microsoft.com/office/word/2010/wordprocessingCanvas" w="9525">
                    <a:solidFill>
                      <a:srgbClr val="000000"/>
                    </a:solidFill>
                    <a:round/>
                    <a:headEnd/>
                    <a:tailEnd/>
                  </a14:hiddenLine>
                </a:ext>
              </a:extLst>
            </p:spPr>
            <p:txBody>
              <a:bodyPr/>
              <a:lstStyle/>
              <a:p>
                <a:endParaRPr lang="en-US"/>
              </a:p>
            </p:txBody>
          </p:sp>
          <p:sp>
            <p:nvSpPr>
              <p:cNvPr id="34" name="Freeform 531">
                <a:extLst>
                  <a:ext uri="{FF2B5EF4-FFF2-40B4-BE49-F238E27FC236}">
                    <a16:creationId xmlns:a16="http://schemas.microsoft.com/office/drawing/2014/main" id="{868D4F6A-AB78-4D83-A04D-D7888774F23B}"/>
                  </a:ext>
                </a:extLst>
              </p:cNvPr>
              <p:cNvSpPr>
                <a:spLocks/>
              </p:cNvSpPr>
              <p:nvPr/>
            </p:nvSpPr>
            <p:spPr bwMode="auto">
              <a:xfrm>
                <a:off x="373" y="163"/>
                <a:ext cx="360" cy="162"/>
              </a:xfrm>
              <a:custGeom>
                <a:avLst/>
                <a:gdLst>
                  <a:gd name="T0" fmla="*/ 0 w 144"/>
                  <a:gd name="T1" fmla="*/ 82 h 61"/>
                  <a:gd name="T2" fmla="*/ 43 w 144"/>
                  <a:gd name="T3" fmla="*/ 138 h 61"/>
                  <a:gd name="T4" fmla="*/ 108 w 144"/>
                  <a:gd name="T5" fmla="*/ 64 h 61"/>
                  <a:gd name="T6" fmla="*/ 360 w 144"/>
                  <a:gd name="T7" fmla="*/ 13 h 61"/>
                  <a:gd name="T8" fmla="*/ 90 w 144"/>
                  <a:gd name="T9" fmla="*/ 50 h 61"/>
                  <a:gd name="T10" fmla="*/ 0 w 144"/>
                  <a:gd name="T11" fmla="*/ 82 h 61"/>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4" h="61">
                    <a:moveTo>
                      <a:pt x="0" y="31"/>
                    </a:moveTo>
                    <a:cubicBezTo>
                      <a:pt x="11" y="35"/>
                      <a:pt x="17" y="43"/>
                      <a:pt x="17" y="52"/>
                    </a:cubicBezTo>
                    <a:cubicBezTo>
                      <a:pt x="17" y="61"/>
                      <a:pt x="20" y="33"/>
                      <a:pt x="43" y="24"/>
                    </a:cubicBezTo>
                    <a:cubicBezTo>
                      <a:pt x="66" y="15"/>
                      <a:pt x="108" y="6"/>
                      <a:pt x="144" y="5"/>
                    </a:cubicBezTo>
                    <a:cubicBezTo>
                      <a:pt x="121" y="0"/>
                      <a:pt x="62" y="8"/>
                      <a:pt x="36" y="19"/>
                    </a:cubicBezTo>
                    <a:cubicBezTo>
                      <a:pt x="10" y="30"/>
                      <a:pt x="12" y="33"/>
                      <a:pt x="0" y="31"/>
                    </a:cubicBezTo>
                    <a:close/>
                  </a:path>
                </a:pathLst>
              </a:custGeom>
              <a:solidFill>
                <a:srgbClr val="FFFFFF"/>
              </a:solidFill>
              <a:ln>
                <a:noFill/>
              </a:ln>
              <a:extLst>
                <a:ext uri="{91240B29-F687-4f45-9708-019B960494DF}">
                  <a14:hiddenLine xmlns:lc="http://schemas.openxmlformats.org/drawingml/2006/lockedCanvas" xmlns="" xmlns:a14="http://schemas.microsoft.com/office/drawing/2010/main" xmlns:wps="http://schemas.microsoft.com/office/word/2010/wordprocessingShape" xmlns:wne="http://schemas.microsoft.com/office/word/2006/wordml" xmlns:wpi="http://schemas.microsoft.com/office/word/2010/wordprocessingInk" xmlns:wpg="http://schemas.microsoft.com/office/word/2010/wordprocessingGroup" xmlns:w16se="http://schemas.microsoft.com/office/word/2015/wordml/symex" xmlns:w15="http://schemas.microsoft.com/office/word/2012/wordml" xmlns:w14="http://schemas.microsoft.com/office/word/2010/wordml" xmlns:w="http://schemas.openxmlformats.org/wordprocessingml/2006/main" xmlns:w10="urn:schemas-microsoft-com:office:word" xmlns:wp="http://schemas.openxmlformats.org/drawingml/2006/wordprocessingDrawing" xmlns:wp14="http://schemas.microsoft.com/office/word/2010/wordprocessingDrawing" xmlns:v="urn:schemas-microsoft-com:vml" xmlns:m="http://schemas.openxmlformats.org/officeDocument/2006/math" xmlns:o="urn:schemas-microsoft-com:office:office" xmlns:mc="http://schemas.openxmlformats.org/markup-compatibility/2006" xmlns:cx2="http://schemas.microsoft.com/office/drawing/2015/10/21/chartex" xmlns:cx1="http://schemas.microsoft.com/office/drawing/2015/9/8/chartex" xmlns:cx="http://schemas.microsoft.com/office/drawing/2014/chartex" xmlns:wpc="http://schemas.microsoft.com/office/word/2010/wordprocessingCanvas" w="9525">
                    <a:solidFill>
                      <a:srgbClr val="000000"/>
                    </a:solidFill>
                    <a:round/>
                    <a:headEnd/>
                    <a:tailEnd/>
                  </a14:hiddenLine>
                </a:ext>
              </a:extLst>
            </p:spPr>
            <p:txBody>
              <a:bodyPr/>
              <a:lstStyle/>
              <a:p>
                <a:endParaRPr lang="en-US"/>
              </a:p>
            </p:txBody>
          </p:sp>
          <p:sp>
            <p:nvSpPr>
              <p:cNvPr id="35" name="Freeform 532">
                <a:extLst>
                  <a:ext uri="{FF2B5EF4-FFF2-40B4-BE49-F238E27FC236}">
                    <a16:creationId xmlns:a16="http://schemas.microsoft.com/office/drawing/2014/main" id="{69A97EC2-5E49-494E-83D9-601555014C43}"/>
                  </a:ext>
                </a:extLst>
              </p:cNvPr>
              <p:cNvSpPr>
                <a:spLocks/>
              </p:cNvSpPr>
              <p:nvPr/>
            </p:nvSpPr>
            <p:spPr bwMode="auto">
              <a:xfrm>
                <a:off x="673" y="429"/>
                <a:ext cx="328" cy="254"/>
              </a:xfrm>
              <a:custGeom>
                <a:avLst/>
                <a:gdLst>
                  <a:gd name="T0" fmla="*/ 0 w 131"/>
                  <a:gd name="T1" fmla="*/ 168 h 95"/>
                  <a:gd name="T2" fmla="*/ 28 w 131"/>
                  <a:gd name="T3" fmla="*/ 249 h 95"/>
                  <a:gd name="T4" fmla="*/ 85 w 131"/>
                  <a:gd name="T5" fmla="*/ 254 h 95"/>
                  <a:gd name="T6" fmla="*/ 193 w 131"/>
                  <a:gd name="T7" fmla="*/ 155 h 95"/>
                  <a:gd name="T8" fmla="*/ 263 w 131"/>
                  <a:gd name="T9" fmla="*/ 99 h 95"/>
                  <a:gd name="T10" fmla="*/ 328 w 131"/>
                  <a:gd name="T11" fmla="*/ 0 h 95"/>
                  <a:gd name="T12" fmla="*/ 150 w 131"/>
                  <a:gd name="T13" fmla="*/ 131 h 95"/>
                  <a:gd name="T14" fmla="*/ 113 w 131"/>
                  <a:gd name="T15" fmla="*/ 147 h 95"/>
                  <a:gd name="T16" fmla="*/ 68 w 131"/>
                  <a:gd name="T17" fmla="*/ 182 h 95"/>
                  <a:gd name="T18" fmla="*/ 3 w 131"/>
                  <a:gd name="T19" fmla="*/ 176 h 9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31" h="95">
                    <a:moveTo>
                      <a:pt x="0" y="63"/>
                    </a:moveTo>
                    <a:cubicBezTo>
                      <a:pt x="2" y="75"/>
                      <a:pt x="12" y="80"/>
                      <a:pt x="11" y="93"/>
                    </a:cubicBezTo>
                    <a:cubicBezTo>
                      <a:pt x="18" y="86"/>
                      <a:pt x="29" y="87"/>
                      <a:pt x="34" y="95"/>
                    </a:cubicBezTo>
                    <a:cubicBezTo>
                      <a:pt x="21" y="78"/>
                      <a:pt x="68" y="62"/>
                      <a:pt x="77" y="58"/>
                    </a:cubicBezTo>
                    <a:cubicBezTo>
                      <a:pt x="89" y="53"/>
                      <a:pt x="96" y="46"/>
                      <a:pt x="105" y="37"/>
                    </a:cubicBezTo>
                    <a:cubicBezTo>
                      <a:pt x="116" y="26"/>
                      <a:pt x="121" y="10"/>
                      <a:pt x="131" y="0"/>
                    </a:cubicBezTo>
                    <a:cubicBezTo>
                      <a:pt x="114" y="26"/>
                      <a:pt x="89" y="40"/>
                      <a:pt x="60" y="49"/>
                    </a:cubicBezTo>
                    <a:cubicBezTo>
                      <a:pt x="55" y="51"/>
                      <a:pt x="50" y="53"/>
                      <a:pt x="45" y="55"/>
                    </a:cubicBezTo>
                    <a:cubicBezTo>
                      <a:pt x="36" y="58"/>
                      <a:pt x="34" y="62"/>
                      <a:pt x="27" y="68"/>
                    </a:cubicBezTo>
                    <a:cubicBezTo>
                      <a:pt x="17" y="79"/>
                      <a:pt x="12" y="69"/>
                      <a:pt x="1" y="66"/>
                    </a:cubicBezTo>
                  </a:path>
                </a:pathLst>
              </a:custGeom>
              <a:solidFill>
                <a:srgbClr val="B90058"/>
              </a:solidFill>
              <a:ln>
                <a:noFill/>
              </a:ln>
              <a:extLst>
                <a:ext uri="{91240B29-F687-4f45-9708-019B960494DF}">
                  <a14:hiddenLine xmlns:lc="http://schemas.openxmlformats.org/drawingml/2006/lockedCanvas" xmlns="" xmlns:a14="http://schemas.microsoft.com/office/drawing/2010/main" xmlns:wps="http://schemas.microsoft.com/office/word/2010/wordprocessingShape" xmlns:wne="http://schemas.microsoft.com/office/word/2006/wordml" xmlns:wpi="http://schemas.microsoft.com/office/word/2010/wordprocessingInk" xmlns:wpg="http://schemas.microsoft.com/office/word/2010/wordprocessingGroup" xmlns:w16se="http://schemas.microsoft.com/office/word/2015/wordml/symex" xmlns:w15="http://schemas.microsoft.com/office/word/2012/wordml" xmlns:w14="http://schemas.microsoft.com/office/word/2010/wordml" xmlns:w="http://schemas.openxmlformats.org/wordprocessingml/2006/main" xmlns:w10="urn:schemas-microsoft-com:office:word" xmlns:wp="http://schemas.openxmlformats.org/drawingml/2006/wordprocessingDrawing" xmlns:wp14="http://schemas.microsoft.com/office/word/2010/wordprocessingDrawing" xmlns:v="urn:schemas-microsoft-com:vml" xmlns:m="http://schemas.openxmlformats.org/officeDocument/2006/math" xmlns:o="urn:schemas-microsoft-com:office:office" xmlns:mc="http://schemas.openxmlformats.org/markup-compatibility/2006" xmlns:cx2="http://schemas.microsoft.com/office/drawing/2015/10/21/chartex" xmlns:cx1="http://schemas.microsoft.com/office/drawing/2015/9/8/chartex" xmlns:cx="http://schemas.microsoft.com/office/drawing/2014/chartex" xmlns:wpc="http://schemas.microsoft.com/office/word/2010/wordprocessingCanvas" w="9525">
                    <a:solidFill>
                      <a:srgbClr val="000000"/>
                    </a:solidFill>
                    <a:round/>
                    <a:headEnd/>
                    <a:tailEnd/>
                  </a14:hiddenLine>
                </a:ext>
              </a:extLst>
            </p:spPr>
            <p:txBody>
              <a:bodyPr/>
              <a:lstStyle/>
              <a:p>
                <a:endParaRPr lang="en-US"/>
              </a:p>
            </p:txBody>
          </p:sp>
          <p:sp>
            <p:nvSpPr>
              <p:cNvPr id="36" name="Freeform 533">
                <a:extLst>
                  <a:ext uri="{FF2B5EF4-FFF2-40B4-BE49-F238E27FC236}">
                    <a16:creationId xmlns:a16="http://schemas.microsoft.com/office/drawing/2014/main" id="{7F260134-DA4E-4FB5-A802-D920DB7413F8}"/>
                  </a:ext>
                </a:extLst>
              </p:cNvPr>
              <p:cNvSpPr>
                <a:spLocks/>
              </p:cNvSpPr>
              <p:nvPr/>
            </p:nvSpPr>
            <p:spPr bwMode="auto">
              <a:xfrm>
                <a:off x="1206" y="331"/>
                <a:ext cx="162" cy="112"/>
              </a:xfrm>
              <a:custGeom>
                <a:avLst/>
                <a:gdLst>
                  <a:gd name="T0" fmla="*/ 0 w 65"/>
                  <a:gd name="T1" fmla="*/ 0 h 42"/>
                  <a:gd name="T2" fmla="*/ 92 w 65"/>
                  <a:gd name="T3" fmla="*/ 40 h 42"/>
                  <a:gd name="T4" fmla="*/ 150 w 65"/>
                  <a:gd name="T5" fmla="*/ 112 h 42"/>
                  <a:gd name="T6" fmla="*/ 162 w 65"/>
                  <a:gd name="T7" fmla="*/ 48 h 42"/>
                  <a:gd name="T8" fmla="*/ 122 w 65"/>
                  <a:gd name="T9" fmla="*/ 43 h 42"/>
                  <a:gd name="T10" fmla="*/ 35 w 65"/>
                  <a:gd name="T11" fmla="*/ 11 h 4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65" h="42">
                    <a:moveTo>
                      <a:pt x="0" y="0"/>
                    </a:moveTo>
                    <a:cubicBezTo>
                      <a:pt x="14" y="4"/>
                      <a:pt x="24" y="6"/>
                      <a:pt x="37" y="15"/>
                    </a:cubicBezTo>
                    <a:cubicBezTo>
                      <a:pt x="45" y="21"/>
                      <a:pt x="59" y="31"/>
                      <a:pt x="60" y="42"/>
                    </a:cubicBezTo>
                    <a:cubicBezTo>
                      <a:pt x="57" y="34"/>
                      <a:pt x="63" y="25"/>
                      <a:pt x="65" y="18"/>
                    </a:cubicBezTo>
                    <a:cubicBezTo>
                      <a:pt x="61" y="23"/>
                      <a:pt x="54" y="19"/>
                      <a:pt x="49" y="16"/>
                    </a:cubicBezTo>
                    <a:cubicBezTo>
                      <a:pt x="37" y="10"/>
                      <a:pt x="27" y="5"/>
                      <a:pt x="14" y="4"/>
                    </a:cubicBezTo>
                  </a:path>
                </a:pathLst>
              </a:custGeom>
              <a:solidFill>
                <a:srgbClr val="B90058"/>
              </a:solidFill>
              <a:ln>
                <a:noFill/>
              </a:ln>
              <a:extLst>
                <a:ext uri="{91240B29-F687-4f45-9708-019B960494DF}">
                  <a14:hiddenLine xmlns:lc="http://schemas.openxmlformats.org/drawingml/2006/lockedCanvas" xmlns="" xmlns:a14="http://schemas.microsoft.com/office/drawing/2010/main" xmlns:wps="http://schemas.microsoft.com/office/word/2010/wordprocessingShape" xmlns:wne="http://schemas.microsoft.com/office/word/2006/wordml" xmlns:wpi="http://schemas.microsoft.com/office/word/2010/wordprocessingInk" xmlns:wpg="http://schemas.microsoft.com/office/word/2010/wordprocessingGroup" xmlns:w16se="http://schemas.microsoft.com/office/word/2015/wordml/symex" xmlns:w15="http://schemas.microsoft.com/office/word/2012/wordml" xmlns:w14="http://schemas.microsoft.com/office/word/2010/wordml" xmlns:w="http://schemas.openxmlformats.org/wordprocessingml/2006/main" xmlns:w10="urn:schemas-microsoft-com:office:word" xmlns:wp="http://schemas.openxmlformats.org/drawingml/2006/wordprocessingDrawing" xmlns:wp14="http://schemas.microsoft.com/office/word/2010/wordprocessingDrawing" xmlns:v="urn:schemas-microsoft-com:vml" xmlns:m="http://schemas.openxmlformats.org/officeDocument/2006/math" xmlns:o="urn:schemas-microsoft-com:office:office" xmlns:mc="http://schemas.openxmlformats.org/markup-compatibility/2006" xmlns:cx2="http://schemas.microsoft.com/office/drawing/2015/10/21/chartex" xmlns:cx1="http://schemas.microsoft.com/office/drawing/2015/9/8/chartex" xmlns:cx="http://schemas.microsoft.com/office/drawing/2014/chartex" xmlns:wpc="http://schemas.microsoft.com/office/word/2010/wordprocessingCanvas" w="9525">
                    <a:solidFill>
                      <a:srgbClr val="000000"/>
                    </a:solidFill>
                    <a:round/>
                    <a:headEnd/>
                    <a:tailEnd/>
                  </a14:hiddenLine>
                </a:ext>
              </a:extLst>
            </p:spPr>
            <p:txBody>
              <a:bodyPr/>
              <a:lstStyle/>
              <a:p>
                <a:endParaRPr lang="en-US"/>
              </a:p>
            </p:txBody>
          </p:sp>
          <p:sp>
            <p:nvSpPr>
              <p:cNvPr id="37" name="Freeform 534">
                <a:extLst>
                  <a:ext uri="{FF2B5EF4-FFF2-40B4-BE49-F238E27FC236}">
                    <a16:creationId xmlns:a16="http://schemas.microsoft.com/office/drawing/2014/main" id="{8DE9CFFE-C8E7-4600-92DF-F378BE813E28}"/>
                  </a:ext>
                </a:extLst>
              </p:cNvPr>
              <p:cNvSpPr>
                <a:spLocks/>
              </p:cNvSpPr>
              <p:nvPr/>
            </p:nvSpPr>
            <p:spPr bwMode="auto">
              <a:xfrm>
                <a:off x="163" y="80"/>
                <a:ext cx="1721" cy="688"/>
              </a:xfrm>
              <a:custGeom>
                <a:avLst/>
                <a:gdLst>
                  <a:gd name="T0" fmla="*/ 1561 w 688"/>
                  <a:gd name="T1" fmla="*/ 227 h 258"/>
                  <a:gd name="T2" fmla="*/ 1698 w 688"/>
                  <a:gd name="T3" fmla="*/ 45 h 258"/>
                  <a:gd name="T4" fmla="*/ 1336 w 688"/>
                  <a:gd name="T5" fmla="*/ 168 h 258"/>
                  <a:gd name="T6" fmla="*/ 1246 w 688"/>
                  <a:gd name="T7" fmla="*/ 0 h 258"/>
                  <a:gd name="T8" fmla="*/ 795 w 688"/>
                  <a:gd name="T9" fmla="*/ 77 h 258"/>
                  <a:gd name="T10" fmla="*/ 320 w 688"/>
                  <a:gd name="T11" fmla="*/ 91 h 258"/>
                  <a:gd name="T12" fmla="*/ 10 w 688"/>
                  <a:gd name="T13" fmla="*/ 29 h 258"/>
                  <a:gd name="T14" fmla="*/ 228 w 688"/>
                  <a:gd name="T15" fmla="*/ 293 h 258"/>
                  <a:gd name="T16" fmla="*/ 0 w 688"/>
                  <a:gd name="T17" fmla="*/ 560 h 258"/>
                  <a:gd name="T18" fmla="*/ 318 w 688"/>
                  <a:gd name="T19" fmla="*/ 453 h 258"/>
                  <a:gd name="T20" fmla="*/ 533 w 688"/>
                  <a:gd name="T21" fmla="*/ 688 h 258"/>
                  <a:gd name="T22" fmla="*/ 568 w 688"/>
                  <a:gd name="T23" fmla="*/ 624 h 258"/>
                  <a:gd name="T24" fmla="*/ 623 w 688"/>
                  <a:gd name="T25" fmla="*/ 648 h 258"/>
                  <a:gd name="T26" fmla="*/ 675 w 688"/>
                  <a:gd name="T27" fmla="*/ 544 h 258"/>
                  <a:gd name="T28" fmla="*/ 941 w 688"/>
                  <a:gd name="T29" fmla="*/ 296 h 258"/>
                  <a:gd name="T30" fmla="*/ 1203 w 688"/>
                  <a:gd name="T31" fmla="*/ 483 h 258"/>
                  <a:gd name="T32" fmla="*/ 1391 w 688"/>
                  <a:gd name="T33" fmla="*/ 240 h 258"/>
                  <a:gd name="T34" fmla="*/ 1721 w 688"/>
                  <a:gd name="T35" fmla="*/ 307 h 258"/>
                  <a:gd name="T36" fmla="*/ 1561 w 688"/>
                  <a:gd name="T37" fmla="*/ 227 h 25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688" h="258">
                    <a:moveTo>
                      <a:pt x="624" y="85"/>
                    </a:moveTo>
                    <a:cubicBezTo>
                      <a:pt x="618" y="65"/>
                      <a:pt x="645" y="51"/>
                      <a:pt x="679" y="17"/>
                    </a:cubicBezTo>
                    <a:cubicBezTo>
                      <a:pt x="637" y="58"/>
                      <a:pt x="563" y="69"/>
                      <a:pt x="534" y="63"/>
                    </a:cubicBezTo>
                    <a:cubicBezTo>
                      <a:pt x="505" y="58"/>
                      <a:pt x="484" y="28"/>
                      <a:pt x="498" y="0"/>
                    </a:cubicBezTo>
                    <a:cubicBezTo>
                      <a:pt x="454" y="48"/>
                      <a:pt x="387" y="41"/>
                      <a:pt x="318" y="29"/>
                    </a:cubicBezTo>
                    <a:cubicBezTo>
                      <a:pt x="248" y="16"/>
                      <a:pt x="159" y="21"/>
                      <a:pt x="128" y="34"/>
                    </a:cubicBezTo>
                    <a:cubicBezTo>
                      <a:pt x="91" y="50"/>
                      <a:pt x="43" y="41"/>
                      <a:pt x="4" y="11"/>
                    </a:cubicBezTo>
                    <a:cubicBezTo>
                      <a:pt x="31" y="49"/>
                      <a:pt x="91" y="80"/>
                      <a:pt x="91" y="110"/>
                    </a:cubicBezTo>
                    <a:cubicBezTo>
                      <a:pt x="90" y="154"/>
                      <a:pt x="21" y="200"/>
                      <a:pt x="0" y="210"/>
                    </a:cubicBezTo>
                    <a:cubicBezTo>
                      <a:pt x="38" y="200"/>
                      <a:pt x="86" y="165"/>
                      <a:pt x="127" y="170"/>
                    </a:cubicBezTo>
                    <a:cubicBezTo>
                      <a:pt x="173" y="174"/>
                      <a:pt x="209" y="214"/>
                      <a:pt x="213" y="258"/>
                    </a:cubicBezTo>
                    <a:cubicBezTo>
                      <a:pt x="217" y="248"/>
                      <a:pt x="222" y="241"/>
                      <a:pt x="227" y="234"/>
                    </a:cubicBezTo>
                    <a:cubicBezTo>
                      <a:pt x="233" y="226"/>
                      <a:pt x="245" y="224"/>
                      <a:pt x="249" y="243"/>
                    </a:cubicBezTo>
                    <a:cubicBezTo>
                      <a:pt x="245" y="221"/>
                      <a:pt x="263" y="205"/>
                      <a:pt x="270" y="204"/>
                    </a:cubicBezTo>
                    <a:cubicBezTo>
                      <a:pt x="316" y="195"/>
                      <a:pt x="337" y="132"/>
                      <a:pt x="376" y="111"/>
                    </a:cubicBezTo>
                    <a:cubicBezTo>
                      <a:pt x="416" y="90"/>
                      <a:pt x="489" y="129"/>
                      <a:pt x="481" y="181"/>
                    </a:cubicBezTo>
                    <a:cubicBezTo>
                      <a:pt x="487" y="105"/>
                      <a:pt x="497" y="82"/>
                      <a:pt x="556" y="90"/>
                    </a:cubicBezTo>
                    <a:cubicBezTo>
                      <a:pt x="598" y="96"/>
                      <a:pt x="660" y="129"/>
                      <a:pt x="688" y="115"/>
                    </a:cubicBezTo>
                    <a:cubicBezTo>
                      <a:pt x="671" y="119"/>
                      <a:pt x="632" y="108"/>
                      <a:pt x="624" y="85"/>
                    </a:cubicBezTo>
                    <a:close/>
                  </a:path>
                </a:pathLst>
              </a:custGeom>
              <a:noFill/>
              <a:ln w="11113" cap="rnd">
                <a:solidFill>
                  <a:srgbClr val="000000"/>
                </a:solidFill>
                <a:prstDash val="solid"/>
                <a:round/>
                <a:headEnd/>
                <a:tailEnd/>
              </a:ln>
              <a:extLst>
                <a:ext uri="{909E8E84-426E-40dd-AFC4-6F175D3DCCD1}">
                  <a14:hiddenFill xmlns:lc="http://schemas.openxmlformats.org/drawingml/2006/lockedCanvas" xmlns="" xmlns:a14="http://schemas.microsoft.com/office/drawing/2010/main" xmlns:wps="http://schemas.microsoft.com/office/word/2010/wordprocessingShape" xmlns:wne="http://schemas.microsoft.com/office/word/2006/wordml" xmlns:wpi="http://schemas.microsoft.com/office/word/2010/wordprocessingInk" xmlns:wpg="http://schemas.microsoft.com/office/word/2010/wordprocessingGroup" xmlns:w16se="http://schemas.microsoft.com/office/word/2015/wordml/symex" xmlns:w15="http://schemas.microsoft.com/office/word/2012/wordml" xmlns:w14="http://schemas.microsoft.com/office/word/2010/wordml" xmlns:w="http://schemas.openxmlformats.org/wordprocessingml/2006/main" xmlns:w10="urn:schemas-microsoft-com:office:word" xmlns:wp="http://schemas.openxmlformats.org/drawingml/2006/wordprocessingDrawing" xmlns:wp14="http://schemas.microsoft.com/office/word/2010/wordprocessingDrawing" xmlns:v="urn:schemas-microsoft-com:vml" xmlns:m="http://schemas.openxmlformats.org/officeDocument/2006/math" xmlns:o="urn:schemas-microsoft-com:office:office" xmlns:mc="http://schemas.openxmlformats.org/markup-compatibility/2006" xmlns:cx2="http://schemas.microsoft.com/office/drawing/2015/10/21/chartex" xmlns:cx1="http://schemas.microsoft.com/office/drawing/2015/9/8/chartex" xmlns:cx="http://schemas.microsoft.com/office/drawing/2014/chartex" xmlns:wpc="http://schemas.microsoft.com/office/word/2010/wordprocessingCanvas">
                    <a:solidFill>
                      <a:srgbClr val="FFFFFF"/>
                    </a:solidFill>
                  </a14:hiddenFill>
                </a:ext>
              </a:extLst>
            </p:spPr>
            <p:txBody>
              <a:bodyPr/>
              <a:lstStyle/>
              <a:p>
                <a:endParaRPr lang="en-US" dirty="0"/>
              </a:p>
            </p:txBody>
          </p:sp>
          <p:sp>
            <p:nvSpPr>
              <p:cNvPr id="38" name="Freeform 535">
                <a:extLst>
                  <a:ext uri="{FF2B5EF4-FFF2-40B4-BE49-F238E27FC236}">
                    <a16:creationId xmlns:a16="http://schemas.microsoft.com/office/drawing/2014/main" id="{E6C397E3-CCBB-44C2-BB48-F66EBD2148FC}"/>
                  </a:ext>
                </a:extLst>
              </p:cNvPr>
              <p:cNvSpPr>
                <a:spLocks/>
              </p:cNvSpPr>
              <p:nvPr/>
            </p:nvSpPr>
            <p:spPr bwMode="auto">
              <a:xfrm>
                <a:off x="508" y="240"/>
                <a:ext cx="458" cy="243"/>
              </a:xfrm>
              <a:custGeom>
                <a:avLst/>
                <a:gdLst>
                  <a:gd name="T0" fmla="*/ 8 w 183"/>
                  <a:gd name="T1" fmla="*/ 107 h 91"/>
                  <a:gd name="T2" fmla="*/ 268 w 183"/>
                  <a:gd name="T3" fmla="*/ 208 h 91"/>
                  <a:gd name="T4" fmla="*/ 438 w 183"/>
                  <a:gd name="T5" fmla="*/ 59 h 91"/>
                  <a:gd name="T6" fmla="*/ 210 w 183"/>
                  <a:gd name="T7" fmla="*/ 24 h 91"/>
                  <a:gd name="T8" fmla="*/ 8 w 183"/>
                  <a:gd name="T9" fmla="*/ 107 h 9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83" h="91">
                    <a:moveTo>
                      <a:pt x="3" y="40"/>
                    </a:moveTo>
                    <a:cubicBezTo>
                      <a:pt x="0" y="78"/>
                      <a:pt x="41" y="91"/>
                      <a:pt x="107" y="78"/>
                    </a:cubicBezTo>
                    <a:cubicBezTo>
                      <a:pt x="173" y="66"/>
                      <a:pt x="183" y="45"/>
                      <a:pt x="175" y="22"/>
                    </a:cubicBezTo>
                    <a:cubicBezTo>
                      <a:pt x="167" y="0"/>
                      <a:pt x="135" y="19"/>
                      <a:pt x="84" y="9"/>
                    </a:cubicBezTo>
                    <a:cubicBezTo>
                      <a:pt x="49" y="3"/>
                      <a:pt x="7" y="3"/>
                      <a:pt x="3" y="40"/>
                    </a:cubicBezTo>
                    <a:close/>
                  </a:path>
                </a:pathLst>
              </a:custGeom>
              <a:noFill/>
              <a:ln w="11113" cap="rnd">
                <a:solidFill>
                  <a:srgbClr val="000000"/>
                </a:solidFill>
                <a:prstDash val="solid"/>
                <a:round/>
                <a:headEnd/>
                <a:tailEnd/>
              </a:ln>
              <a:extLst>
                <a:ext uri="{909E8E84-426E-40dd-AFC4-6F175D3DCCD1}">
                  <a14:hiddenFill xmlns:lc="http://schemas.openxmlformats.org/drawingml/2006/lockedCanvas" xmlns="" xmlns:a14="http://schemas.microsoft.com/office/drawing/2010/main" xmlns:wps="http://schemas.microsoft.com/office/word/2010/wordprocessingShape" xmlns:wne="http://schemas.microsoft.com/office/word/2006/wordml" xmlns:wpi="http://schemas.microsoft.com/office/word/2010/wordprocessingInk" xmlns:wpg="http://schemas.microsoft.com/office/word/2010/wordprocessingGroup" xmlns:w16se="http://schemas.microsoft.com/office/word/2015/wordml/symex" xmlns:w15="http://schemas.microsoft.com/office/word/2012/wordml" xmlns:w14="http://schemas.microsoft.com/office/word/2010/wordml" xmlns:w="http://schemas.openxmlformats.org/wordprocessingml/2006/main" xmlns:w10="urn:schemas-microsoft-com:office:word" xmlns:wp="http://schemas.openxmlformats.org/drawingml/2006/wordprocessingDrawing" xmlns:wp14="http://schemas.microsoft.com/office/word/2010/wordprocessingDrawing" xmlns:v="urn:schemas-microsoft-com:vml" xmlns:m="http://schemas.openxmlformats.org/officeDocument/2006/math" xmlns:o="urn:schemas-microsoft-com:office:office" xmlns:mc="http://schemas.openxmlformats.org/markup-compatibility/2006" xmlns:cx2="http://schemas.microsoft.com/office/drawing/2015/10/21/chartex" xmlns:cx1="http://schemas.microsoft.com/office/drawing/2015/9/8/chartex" xmlns:cx="http://schemas.microsoft.com/office/drawing/2014/chartex" xmlns:wpc="http://schemas.microsoft.com/office/word/2010/wordprocessingCanvas">
                    <a:solidFill>
                      <a:srgbClr val="FFFFFF"/>
                    </a:solidFill>
                  </a14:hiddenFill>
                </a:ext>
              </a:extLst>
            </p:spPr>
            <p:txBody>
              <a:bodyPr/>
              <a:lstStyle/>
              <a:p>
                <a:endParaRPr lang="en-US"/>
              </a:p>
            </p:txBody>
          </p:sp>
          <p:sp>
            <p:nvSpPr>
              <p:cNvPr id="39" name="Freeform 536">
                <a:extLst>
                  <a:ext uri="{FF2B5EF4-FFF2-40B4-BE49-F238E27FC236}">
                    <a16:creationId xmlns:a16="http://schemas.microsoft.com/office/drawing/2014/main" id="{1B065B02-DA8C-4B2C-AF03-7436FD43791F}"/>
                  </a:ext>
                </a:extLst>
              </p:cNvPr>
              <p:cNvSpPr>
                <a:spLocks/>
              </p:cNvSpPr>
              <p:nvPr/>
            </p:nvSpPr>
            <p:spPr bwMode="auto">
              <a:xfrm>
                <a:off x="1403" y="0"/>
                <a:ext cx="63" cy="91"/>
              </a:xfrm>
              <a:custGeom>
                <a:avLst/>
                <a:gdLst>
                  <a:gd name="T0" fmla="*/ 0 w 25"/>
                  <a:gd name="T1" fmla="*/ 91 h 34"/>
                  <a:gd name="T2" fmla="*/ 63 w 25"/>
                  <a:gd name="T3" fmla="*/ 0 h 34"/>
                  <a:gd name="T4" fmla="*/ 0 60000 65536"/>
                  <a:gd name="T5" fmla="*/ 0 60000 65536"/>
                </a:gdLst>
                <a:ahLst/>
                <a:cxnLst>
                  <a:cxn ang="T4">
                    <a:pos x="T0" y="T1"/>
                  </a:cxn>
                  <a:cxn ang="T5">
                    <a:pos x="T2" y="T3"/>
                  </a:cxn>
                </a:cxnLst>
                <a:rect l="0" t="0" r="r" b="b"/>
                <a:pathLst>
                  <a:path w="25" h="34">
                    <a:moveTo>
                      <a:pt x="0" y="34"/>
                    </a:moveTo>
                    <a:cubicBezTo>
                      <a:pt x="8" y="20"/>
                      <a:pt x="9" y="14"/>
                      <a:pt x="25" y="0"/>
                    </a:cubicBezTo>
                  </a:path>
                </a:pathLst>
              </a:custGeom>
              <a:noFill/>
              <a:ln w="11113" cap="rnd">
                <a:solidFill>
                  <a:srgbClr val="000000"/>
                </a:solidFill>
                <a:prstDash val="solid"/>
                <a:round/>
                <a:headEnd/>
                <a:tailEnd/>
              </a:ln>
              <a:extLst>
                <a:ext uri="{909E8E84-426E-40dd-AFC4-6F175D3DCCD1}">
                  <a14:hiddenFill xmlns:lc="http://schemas.openxmlformats.org/drawingml/2006/lockedCanvas" xmlns="" xmlns:a14="http://schemas.microsoft.com/office/drawing/2010/main" xmlns:wps="http://schemas.microsoft.com/office/word/2010/wordprocessingShape" xmlns:wne="http://schemas.microsoft.com/office/word/2006/wordml" xmlns:wpi="http://schemas.microsoft.com/office/word/2010/wordprocessingInk" xmlns:wpg="http://schemas.microsoft.com/office/word/2010/wordprocessingGroup" xmlns:w16se="http://schemas.microsoft.com/office/word/2015/wordml/symex" xmlns:w15="http://schemas.microsoft.com/office/word/2012/wordml" xmlns:w14="http://schemas.microsoft.com/office/word/2010/wordml" xmlns:w="http://schemas.openxmlformats.org/wordprocessingml/2006/main" xmlns:w10="urn:schemas-microsoft-com:office:word" xmlns:wp="http://schemas.openxmlformats.org/drawingml/2006/wordprocessingDrawing" xmlns:wp14="http://schemas.microsoft.com/office/word/2010/wordprocessingDrawing" xmlns:v="urn:schemas-microsoft-com:vml" xmlns:m="http://schemas.openxmlformats.org/officeDocument/2006/math" xmlns:o="urn:schemas-microsoft-com:office:office" xmlns:mc="http://schemas.openxmlformats.org/markup-compatibility/2006" xmlns:cx2="http://schemas.microsoft.com/office/drawing/2015/10/21/chartex" xmlns:cx1="http://schemas.microsoft.com/office/drawing/2015/9/8/chartex" xmlns:cx="http://schemas.microsoft.com/office/drawing/2014/chartex" xmlns:wpc="http://schemas.microsoft.com/office/word/2010/wordprocessingCanvas">
                    <a:solidFill>
                      <a:srgbClr val="FFFFFF"/>
                    </a:solidFill>
                  </a14:hiddenFill>
                </a:ext>
              </a:extLst>
            </p:spPr>
            <p:txBody>
              <a:bodyPr/>
              <a:lstStyle/>
              <a:p>
                <a:endParaRPr lang="en-US"/>
              </a:p>
            </p:txBody>
          </p:sp>
          <p:sp>
            <p:nvSpPr>
              <p:cNvPr id="40" name="Freeform 537">
                <a:extLst>
                  <a:ext uri="{FF2B5EF4-FFF2-40B4-BE49-F238E27FC236}">
                    <a16:creationId xmlns:a16="http://schemas.microsoft.com/office/drawing/2014/main" id="{316224E6-D91A-4CEC-9A26-17883F57F293}"/>
                  </a:ext>
                </a:extLst>
              </p:cNvPr>
              <p:cNvSpPr>
                <a:spLocks/>
              </p:cNvSpPr>
              <p:nvPr/>
            </p:nvSpPr>
            <p:spPr bwMode="auto">
              <a:xfrm>
                <a:off x="1854" y="51"/>
                <a:ext cx="50" cy="82"/>
              </a:xfrm>
              <a:custGeom>
                <a:avLst/>
                <a:gdLst>
                  <a:gd name="T0" fmla="*/ 50 w 20"/>
                  <a:gd name="T1" fmla="*/ 0 h 31"/>
                  <a:gd name="T2" fmla="*/ 0 w 20"/>
                  <a:gd name="T3" fmla="*/ 82 h 31"/>
                  <a:gd name="T4" fmla="*/ 0 60000 65536"/>
                  <a:gd name="T5" fmla="*/ 0 60000 65536"/>
                </a:gdLst>
                <a:ahLst/>
                <a:cxnLst>
                  <a:cxn ang="T4">
                    <a:pos x="T0" y="T1"/>
                  </a:cxn>
                  <a:cxn ang="T5">
                    <a:pos x="T2" y="T3"/>
                  </a:cxn>
                </a:cxnLst>
                <a:rect l="0" t="0" r="r" b="b"/>
                <a:pathLst>
                  <a:path w="20" h="31">
                    <a:moveTo>
                      <a:pt x="20" y="0"/>
                    </a:moveTo>
                    <a:cubicBezTo>
                      <a:pt x="17" y="10"/>
                      <a:pt x="10" y="20"/>
                      <a:pt x="0" y="31"/>
                    </a:cubicBezTo>
                  </a:path>
                </a:pathLst>
              </a:custGeom>
              <a:noFill/>
              <a:ln w="11113" cap="rnd">
                <a:solidFill>
                  <a:srgbClr val="000000"/>
                </a:solidFill>
                <a:prstDash val="solid"/>
                <a:round/>
                <a:headEnd/>
                <a:tailEnd/>
              </a:ln>
              <a:extLst>
                <a:ext uri="{909E8E84-426E-40dd-AFC4-6F175D3DCCD1}">
                  <a14:hiddenFill xmlns:lc="http://schemas.openxmlformats.org/drawingml/2006/lockedCanvas" xmlns="" xmlns:a14="http://schemas.microsoft.com/office/drawing/2010/main" xmlns:wps="http://schemas.microsoft.com/office/word/2010/wordprocessingShape" xmlns:wne="http://schemas.microsoft.com/office/word/2006/wordml" xmlns:wpi="http://schemas.microsoft.com/office/word/2010/wordprocessingInk" xmlns:wpg="http://schemas.microsoft.com/office/word/2010/wordprocessingGroup" xmlns:w16se="http://schemas.microsoft.com/office/word/2015/wordml/symex" xmlns:w15="http://schemas.microsoft.com/office/word/2012/wordml" xmlns:w14="http://schemas.microsoft.com/office/word/2010/wordml" xmlns:w="http://schemas.openxmlformats.org/wordprocessingml/2006/main" xmlns:w10="urn:schemas-microsoft-com:office:word" xmlns:wp="http://schemas.openxmlformats.org/drawingml/2006/wordprocessingDrawing" xmlns:wp14="http://schemas.microsoft.com/office/word/2010/wordprocessingDrawing" xmlns:v="urn:schemas-microsoft-com:vml" xmlns:m="http://schemas.openxmlformats.org/officeDocument/2006/math" xmlns:o="urn:schemas-microsoft-com:office:office" xmlns:mc="http://schemas.openxmlformats.org/markup-compatibility/2006" xmlns:cx2="http://schemas.microsoft.com/office/drawing/2015/10/21/chartex" xmlns:cx1="http://schemas.microsoft.com/office/drawing/2015/9/8/chartex" xmlns:cx="http://schemas.microsoft.com/office/drawing/2014/chartex" xmlns:wpc="http://schemas.microsoft.com/office/word/2010/wordprocessingCanvas">
                    <a:solidFill>
                      <a:srgbClr val="FFFFFF"/>
                    </a:solidFill>
                  </a14:hiddenFill>
                </a:ext>
              </a:extLst>
            </p:spPr>
            <p:txBody>
              <a:bodyPr/>
              <a:lstStyle/>
              <a:p>
                <a:endParaRPr lang="en-US"/>
              </a:p>
            </p:txBody>
          </p:sp>
          <p:sp>
            <p:nvSpPr>
              <p:cNvPr id="41" name="Freeform 538">
                <a:extLst>
                  <a:ext uri="{FF2B5EF4-FFF2-40B4-BE49-F238E27FC236}">
                    <a16:creationId xmlns:a16="http://schemas.microsoft.com/office/drawing/2014/main" id="{B5C22597-9ECA-4B61-9E1B-B3EECE1D8357}"/>
                  </a:ext>
                </a:extLst>
              </p:cNvPr>
              <p:cNvSpPr>
                <a:spLocks/>
              </p:cNvSpPr>
              <p:nvPr/>
            </p:nvSpPr>
            <p:spPr bwMode="auto">
              <a:xfrm>
                <a:off x="1871" y="344"/>
                <a:ext cx="183" cy="45"/>
              </a:xfrm>
              <a:custGeom>
                <a:avLst/>
                <a:gdLst>
                  <a:gd name="T0" fmla="*/ 0 w 73"/>
                  <a:gd name="T1" fmla="*/ 45 h 17"/>
                  <a:gd name="T2" fmla="*/ 183 w 73"/>
                  <a:gd name="T3" fmla="*/ 37 h 17"/>
                  <a:gd name="T4" fmla="*/ 0 60000 65536"/>
                  <a:gd name="T5" fmla="*/ 0 60000 65536"/>
                </a:gdLst>
                <a:ahLst/>
                <a:cxnLst>
                  <a:cxn ang="T4">
                    <a:pos x="T0" y="T1"/>
                  </a:cxn>
                  <a:cxn ang="T5">
                    <a:pos x="T2" y="T3"/>
                  </a:cxn>
                </a:cxnLst>
                <a:rect l="0" t="0" r="r" b="b"/>
                <a:pathLst>
                  <a:path w="73" h="17">
                    <a:moveTo>
                      <a:pt x="0" y="17"/>
                    </a:moveTo>
                    <a:cubicBezTo>
                      <a:pt x="19" y="13"/>
                      <a:pt x="58" y="0"/>
                      <a:pt x="73" y="14"/>
                    </a:cubicBezTo>
                  </a:path>
                </a:pathLst>
              </a:custGeom>
              <a:noFill/>
              <a:ln w="11113" cap="rnd">
                <a:solidFill>
                  <a:srgbClr val="000000"/>
                </a:solidFill>
                <a:prstDash val="solid"/>
                <a:round/>
                <a:headEnd/>
                <a:tailEnd/>
              </a:ln>
              <a:extLst>
                <a:ext uri="{909E8E84-426E-40dd-AFC4-6F175D3DCCD1}">
                  <a14:hiddenFill xmlns:lc="http://schemas.openxmlformats.org/drawingml/2006/lockedCanvas" xmlns="" xmlns:a14="http://schemas.microsoft.com/office/drawing/2010/main" xmlns:wps="http://schemas.microsoft.com/office/word/2010/wordprocessingShape" xmlns:wne="http://schemas.microsoft.com/office/word/2006/wordml" xmlns:wpi="http://schemas.microsoft.com/office/word/2010/wordprocessingInk" xmlns:wpg="http://schemas.microsoft.com/office/word/2010/wordprocessingGroup" xmlns:w16se="http://schemas.microsoft.com/office/word/2015/wordml/symex" xmlns:w15="http://schemas.microsoft.com/office/word/2012/wordml" xmlns:w14="http://schemas.microsoft.com/office/word/2010/wordml" xmlns:w="http://schemas.openxmlformats.org/wordprocessingml/2006/main" xmlns:w10="urn:schemas-microsoft-com:office:word" xmlns:wp="http://schemas.openxmlformats.org/drawingml/2006/wordprocessingDrawing" xmlns:wp14="http://schemas.microsoft.com/office/word/2010/wordprocessingDrawing" xmlns:v="urn:schemas-microsoft-com:vml" xmlns:m="http://schemas.openxmlformats.org/officeDocument/2006/math" xmlns:o="urn:schemas-microsoft-com:office:office" xmlns:mc="http://schemas.openxmlformats.org/markup-compatibility/2006" xmlns:cx2="http://schemas.microsoft.com/office/drawing/2015/10/21/chartex" xmlns:cx1="http://schemas.microsoft.com/office/drawing/2015/9/8/chartex" xmlns:cx="http://schemas.microsoft.com/office/drawing/2014/chartex" xmlns:wpc="http://schemas.microsoft.com/office/word/2010/wordprocessingCanvas">
                    <a:solidFill>
                      <a:srgbClr val="FFFFFF"/>
                    </a:solidFill>
                  </a14:hiddenFill>
                </a:ext>
              </a:extLst>
            </p:spPr>
            <p:txBody>
              <a:bodyPr/>
              <a:lstStyle/>
              <a:p>
                <a:endParaRPr lang="en-US"/>
              </a:p>
            </p:txBody>
          </p:sp>
          <p:sp>
            <p:nvSpPr>
              <p:cNvPr id="42" name="Freeform 539">
                <a:extLst>
                  <a:ext uri="{FF2B5EF4-FFF2-40B4-BE49-F238E27FC236}">
                    <a16:creationId xmlns:a16="http://schemas.microsoft.com/office/drawing/2014/main" id="{6041CF81-62ED-49AB-9811-B20FF4048609}"/>
                  </a:ext>
                </a:extLst>
              </p:cNvPr>
              <p:cNvSpPr>
                <a:spLocks/>
              </p:cNvSpPr>
              <p:nvPr/>
            </p:nvSpPr>
            <p:spPr bwMode="auto">
              <a:xfrm>
                <a:off x="1336" y="541"/>
                <a:ext cx="30" cy="163"/>
              </a:xfrm>
              <a:custGeom>
                <a:avLst/>
                <a:gdLst>
                  <a:gd name="T0" fmla="*/ 30 w 12"/>
                  <a:gd name="T1" fmla="*/ 0 h 61"/>
                  <a:gd name="T2" fmla="*/ 0 w 12"/>
                  <a:gd name="T3" fmla="*/ 163 h 61"/>
                  <a:gd name="T4" fmla="*/ 0 60000 65536"/>
                  <a:gd name="T5" fmla="*/ 0 60000 65536"/>
                </a:gdLst>
                <a:ahLst/>
                <a:cxnLst>
                  <a:cxn ang="T4">
                    <a:pos x="T0" y="T1"/>
                  </a:cxn>
                  <a:cxn ang="T5">
                    <a:pos x="T2" y="T3"/>
                  </a:cxn>
                </a:cxnLst>
                <a:rect l="0" t="0" r="r" b="b"/>
                <a:pathLst>
                  <a:path w="12" h="61">
                    <a:moveTo>
                      <a:pt x="12" y="0"/>
                    </a:moveTo>
                    <a:cubicBezTo>
                      <a:pt x="11" y="27"/>
                      <a:pt x="1" y="29"/>
                      <a:pt x="0" y="61"/>
                    </a:cubicBezTo>
                  </a:path>
                </a:pathLst>
              </a:custGeom>
              <a:noFill/>
              <a:ln w="11113" cap="rnd">
                <a:solidFill>
                  <a:srgbClr val="000000"/>
                </a:solidFill>
                <a:prstDash val="solid"/>
                <a:round/>
                <a:headEnd/>
                <a:tailEnd/>
              </a:ln>
              <a:extLst>
                <a:ext uri="{909E8E84-426E-40dd-AFC4-6F175D3DCCD1}">
                  <a14:hiddenFill xmlns:lc="http://schemas.openxmlformats.org/drawingml/2006/lockedCanvas" xmlns="" xmlns:a14="http://schemas.microsoft.com/office/drawing/2010/main" xmlns:wps="http://schemas.microsoft.com/office/word/2010/wordprocessingShape" xmlns:wne="http://schemas.microsoft.com/office/word/2006/wordml" xmlns:wpi="http://schemas.microsoft.com/office/word/2010/wordprocessingInk" xmlns:wpg="http://schemas.microsoft.com/office/word/2010/wordprocessingGroup" xmlns:w16se="http://schemas.microsoft.com/office/word/2015/wordml/symex" xmlns:w15="http://schemas.microsoft.com/office/word/2012/wordml" xmlns:w14="http://schemas.microsoft.com/office/word/2010/wordml" xmlns:w="http://schemas.openxmlformats.org/wordprocessingml/2006/main" xmlns:w10="urn:schemas-microsoft-com:office:word" xmlns:wp="http://schemas.openxmlformats.org/drawingml/2006/wordprocessingDrawing" xmlns:wp14="http://schemas.microsoft.com/office/word/2010/wordprocessingDrawing" xmlns:v="urn:schemas-microsoft-com:vml" xmlns:m="http://schemas.openxmlformats.org/officeDocument/2006/math" xmlns:o="urn:schemas-microsoft-com:office:office" xmlns:mc="http://schemas.openxmlformats.org/markup-compatibility/2006" xmlns:cx2="http://schemas.microsoft.com/office/drawing/2015/10/21/chartex" xmlns:cx1="http://schemas.microsoft.com/office/drawing/2015/9/8/chartex" xmlns:cx="http://schemas.microsoft.com/office/drawing/2014/chartex" xmlns:wpc="http://schemas.microsoft.com/office/word/2010/wordprocessingCanvas">
                    <a:solidFill>
                      <a:srgbClr val="FFFFFF"/>
                    </a:solidFill>
                  </a14:hiddenFill>
                </a:ext>
              </a:extLst>
            </p:spPr>
            <p:txBody>
              <a:bodyPr/>
              <a:lstStyle/>
              <a:p>
                <a:endParaRPr lang="en-US"/>
              </a:p>
            </p:txBody>
          </p:sp>
          <p:sp>
            <p:nvSpPr>
              <p:cNvPr id="44" name="Freeform 540">
                <a:extLst>
                  <a:ext uri="{FF2B5EF4-FFF2-40B4-BE49-F238E27FC236}">
                    <a16:creationId xmlns:a16="http://schemas.microsoft.com/office/drawing/2014/main" id="{8E060353-43C3-492D-B996-915B7558087D}"/>
                  </a:ext>
                </a:extLst>
              </p:cNvPr>
              <p:cNvSpPr>
                <a:spLocks/>
              </p:cNvSpPr>
              <p:nvPr/>
            </p:nvSpPr>
            <p:spPr bwMode="auto">
              <a:xfrm>
                <a:off x="0" y="632"/>
                <a:ext cx="178" cy="80"/>
              </a:xfrm>
              <a:custGeom>
                <a:avLst/>
                <a:gdLst>
                  <a:gd name="T0" fmla="*/ 0 w 71"/>
                  <a:gd name="T1" fmla="*/ 80 h 30"/>
                  <a:gd name="T2" fmla="*/ 178 w 71"/>
                  <a:gd name="T3" fmla="*/ 0 h 30"/>
                  <a:gd name="T4" fmla="*/ 0 60000 65536"/>
                  <a:gd name="T5" fmla="*/ 0 60000 65536"/>
                </a:gdLst>
                <a:ahLst/>
                <a:cxnLst>
                  <a:cxn ang="T4">
                    <a:pos x="T0" y="T1"/>
                  </a:cxn>
                  <a:cxn ang="T5">
                    <a:pos x="T2" y="T3"/>
                  </a:cxn>
                </a:cxnLst>
                <a:rect l="0" t="0" r="r" b="b"/>
                <a:pathLst>
                  <a:path w="71" h="30">
                    <a:moveTo>
                      <a:pt x="0" y="30"/>
                    </a:moveTo>
                    <a:cubicBezTo>
                      <a:pt x="31" y="29"/>
                      <a:pt x="35" y="13"/>
                      <a:pt x="71" y="0"/>
                    </a:cubicBezTo>
                  </a:path>
                </a:pathLst>
              </a:custGeom>
              <a:noFill/>
              <a:ln w="11113" cap="rnd">
                <a:solidFill>
                  <a:srgbClr val="000000"/>
                </a:solidFill>
                <a:prstDash val="solid"/>
                <a:round/>
                <a:headEnd/>
                <a:tailEnd/>
              </a:ln>
              <a:extLst>
                <a:ext uri="{909E8E84-426E-40dd-AFC4-6F175D3DCCD1}">
                  <a14:hiddenFill xmlns:lc="http://schemas.openxmlformats.org/drawingml/2006/lockedCanvas" xmlns="" xmlns:a14="http://schemas.microsoft.com/office/drawing/2010/main" xmlns:wps="http://schemas.microsoft.com/office/word/2010/wordprocessingShape" xmlns:wne="http://schemas.microsoft.com/office/word/2006/wordml" xmlns:wpi="http://schemas.microsoft.com/office/word/2010/wordprocessingInk" xmlns:wpg="http://schemas.microsoft.com/office/word/2010/wordprocessingGroup" xmlns:w16se="http://schemas.microsoft.com/office/word/2015/wordml/symex" xmlns:w15="http://schemas.microsoft.com/office/word/2012/wordml" xmlns:w14="http://schemas.microsoft.com/office/word/2010/wordml" xmlns:w="http://schemas.openxmlformats.org/wordprocessingml/2006/main" xmlns:w10="urn:schemas-microsoft-com:office:word" xmlns:wp="http://schemas.openxmlformats.org/drawingml/2006/wordprocessingDrawing" xmlns:wp14="http://schemas.microsoft.com/office/word/2010/wordprocessingDrawing" xmlns:v="urn:schemas-microsoft-com:vml" xmlns:m="http://schemas.openxmlformats.org/officeDocument/2006/math" xmlns:o="urn:schemas-microsoft-com:office:office" xmlns:mc="http://schemas.openxmlformats.org/markup-compatibility/2006" xmlns:cx2="http://schemas.microsoft.com/office/drawing/2015/10/21/chartex" xmlns:cx1="http://schemas.microsoft.com/office/drawing/2015/9/8/chartex" xmlns:cx="http://schemas.microsoft.com/office/drawing/2014/chartex" xmlns:wpc="http://schemas.microsoft.com/office/word/2010/wordprocessingCanvas">
                    <a:solidFill>
                      <a:srgbClr val="FFFFFF"/>
                    </a:solidFill>
                  </a14:hiddenFill>
                </a:ext>
              </a:extLst>
            </p:spPr>
            <p:txBody>
              <a:bodyPr/>
              <a:lstStyle/>
              <a:p>
                <a:endParaRPr lang="en-US"/>
              </a:p>
            </p:txBody>
          </p:sp>
          <p:sp>
            <p:nvSpPr>
              <p:cNvPr id="45" name="Oval 44">
                <a:extLst>
                  <a:ext uri="{FF2B5EF4-FFF2-40B4-BE49-F238E27FC236}">
                    <a16:creationId xmlns:a16="http://schemas.microsoft.com/office/drawing/2014/main" id="{D6516F32-8E11-47BB-9EC5-1CE095570974}"/>
                  </a:ext>
                </a:extLst>
              </p:cNvPr>
              <p:cNvSpPr>
                <a:spLocks noChangeArrowheads="1"/>
              </p:cNvSpPr>
              <p:nvPr/>
            </p:nvSpPr>
            <p:spPr bwMode="auto">
              <a:xfrm>
                <a:off x="523" y="259"/>
                <a:ext cx="35" cy="40"/>
              </a:xfrm>
              <a:prstGeom prst="ellipse">
                <a:avLst/>
              </a:prstGeom>
              <a:solidFill>
                <a:srgbClr val="FFFFFF"/>
              </a:solidFill>
              <a:ln>
                <a:noFill/>
              </a:ln>
              <a:extLst>
                <a:ext uri="{91240B29-F687-4f45-9708-019B960494DF}">
                  <a14:hiddenLine xmlns:lc="http://schemas.openxmlformats.org/drawingml/2006/lockedCanvas" xmlns="" xmlns:a14="http://schemas.microsoft.com/office/drawing/2010/main" xmlns:wps="http://schemas.microsoft.com/office/word/2010/wordprocessingShape" xmlns:wne="http://schemas.microsoft.com/office/word/2006/wordml" xmlns:wpi="http://schemas.microsoft.com/office/word/2010/wordprocessingInk" xmlns:wpg="http://schemas.microsoft.com/office/word/2010/wordprocessingGroup" xmlns:w16se="http://schemas.microsoft.com/office/word/2015/wordml/symex" xmlns:w15="http://schemas.microsoft.com/office/word/2012/wordml" xmlns:w14="http://schemas.microsoft.com/office/word/2010/wordml" xmlns:w="http://schemas.openxmlformats.org/wordprocessingml/2006/main" xmlns:w10="urn:schemas-microsoft-com:office:word" xmlns:wp="http://schemas.openxmlformats.org/drawingml/2006/wordprocessingDrawing" xmlns:wp14="http://schemas.microsoft.com/office/word/2010/wordprocessingDrawing" xmlns:v="urn:schemas-microsoft-com:vml" xmlns:m="http://schemas.openxmlformats.org/officeDocument/2006/math" xmlns:o="urn:schemas-microsoft-com:office:office" xmlns:mc="http://schemas.openxmlformats.org/markup-compatibility/2006" xmlns:cx2="http://schemas.microsoft.com/office/drawing/2015/10/21/chartex" xmlns:cx1="http://schemas.microsoft.com/office/drawing/2015/9/8/chartex" xmlns:cx="http://schemas.microsoft.com/office/drawing/2014/chartex" xmlns:wpc="http://schemas.microsoft.com/office/word/2010/wordprocessingCanvas" w="9525">
                    <a:solidFill>
                      <a:srgbClr val="000000"/>
                    </a:solidFill>
                    <a:round/>
                    <a:headEnd/>
                    <a:tailEnd/>
                  </a14:hiddenLine>
                </a:ext>
              </a:extLst>
            </p:spPr>
            <p:txBody>
              <a:bodyPr/>
              <a:lstStyle/>
              <a:p>
                <a:endParaRPr lang="en-US"/>
              </a:p>
            </p:txBody>
          </p:sp>
          <p:sp>
            <p:nvSpPr>
              <p:cNvPr id="46" name="Oval 45">
                <a:extLst>
                  <a:ext uri="{FF2B5EF4-FFF2-40B4-BE49-F238E27FC236}">
                    <a16:creationId xmlns:a16="http://schemas.microsoft.com/office/drawing/2014/main" id="{19E67A95-4F67-44CA-BA6A-37F1A4AC858C}"/>
                  </a:ext>
                </a:extLst>
              </p:cNvPr>
              <p:cNvSpPr>
                <a:spLocks noChangeArrowheads="1"/>
              </p:cNvSpPr>
              <p:nvPr/>
            </p:nvSpPr>
            <p:spPr bwMode="auto">
              <a:xfrm>
                <a:off x="566" y="253"/>
                <a:ext cx="22" cy="22"/>
              </a:xfrm>
              <a:prstGeom prst="ellipse">
                <a:avLst/>
              </a:prstGeom>
              <a:solidFill>
                <a:srgbClr val="FFFFFF"/>
              </a:solidFill>
              <a:ln>
                <a:noFill/>
              </a:ln>
              <a:extLst>
                <a:ext uri="{91240B29-F687-4f45-9708-019B960494DF}">
                  <a14:hiddenLine xmlns:lc="http://schemas.openxmlformats.org/drawingml/2006/lockedCanvas" xmlns="" xmlns:a14="http://schemas.microsoft.com/office/drawing/2010/main" xmlns:wps="http://schemas.microsoft.com/office/word/2010/wordprocessingShape" xmlns:wne="http://schemas.microsoft.com/office/word/2006/wordml" xmlns:wpi="http://schemas.microsoft.com/office/word/2010/wordprocessingInk" xmlns:wpg="http://schemas.microsoft.com/office/word/2010/wordprocessingGroup" xmlns:w16se="http://schemas.microsoft.com/office/word/2015/wordml/symex" xmlns:w15="http://schemas.microsoft.com/office/word/2012/wordml" xmlns:w14="http://schemas.microsoft.com/office/word/2010/wordml" xmlns:w="http://schemas.openxmlformats.org/wordprocessingml/2006/main" xmlns:w10="urn:schemas-microsoft-com:office:word" xmlns:wp="http://schemas.openxmlformats.org/drawingml/2006/wordprocessingDrawing" xmlns:wp14="http://schemas.microsoft.com/office/word/2010/wordprocessingDrawing" xmlns:v="urn:schemas-microsoft-com:vml" xmlns:m="http://schemas.openxmlformats.org/officeDocument/2006/math" xmlns:o="urn:schemas-microsoft-com:office:office" xmlns:mc="http://schemas.openxmlformats.org/markup-compatibility/2006" xmlns:cx2="http://schemas.microsoft.com/office/drawing/2015/10/21/chartex" xmlns:cx1="http://schemas.microsoft.com/office/drawing/2015/9/8/chartex" xmlns:cx="http://schemas.microsoft.com/office/drawing/2014/chartex" xmlns:wpc="http://schemas.microsoft.com/office/word/2010/wordprocessingCanvas" w="9525">
                    <a:solidFill>
                      <a:srgbClr val="000000"/>
                    </a:solidFill>
                    <a:round/>
                    <a:headEnd/>
                    <a:tailEnd/>
                  </a14:hiddenLine>
                </a:ext>
              </a:extLst>
            </p:spPr>
            <p:txBody>
              <a:bodyPr/>
              <a:lstStyle/>
              <a:p>
                <a:endParaRPr lang="en-US"/>
              </a:p>
            </p:txBody>
          </p:sp>
          <p:sp>
            <p:nvSpPr>
              <p:cNvPr id="47" name="Oval 46">
                <a:extLst>
                  <a:ext uri="{FF2B5EF4-FFF2-40B4-BE49-F238E27FC236}">
                    <a16:creationId xmlns:a16="http://schemas.microsoft.com/office/drawing/2014/main" id="{FD8478F4-C4B2-44B8-BE8F-17BA000E5C83}"/>
                  </a:ext>
                </a:extLst>
              </p:cNvPr>
              <p:cNvSpPr>
                <a:spLocks noChangeArrowheads="1"/>
              </p:cNvSpPr>
              <p:nvPr/>
            </p:nvSpPr>
            <p:spPr bwMode="auto">
              <a:xfrm>
                <a:off x="511" y="301"/>
                <a:ext cx="22" cy="24"/>
              </a:xfrm>
              <a:prstGeom prst="ellipse">
                <a:avLst/>
              </a:prstGeom>
              <a:solidFill>
                <a:srgbClr val="FFFFFF"/>
              </a:solidFill>
              <a:ln>
                <a:noFill/>
              </a:ln>
              <a:extLst>
                <a:ext uri="{91240B29-F687-4f45-9708-019B960494DF}">
                  <a14:hiddenLine xmlns:lc="http://schemas.openxmlformats.org/drawingml/2006/lockedCanvas" xmlns="" xmlns:a14="http://schemas.microsoft.com/office/drawing/2010/main" xmlns:wps="http://schemas.microsoft.com/office/word/2010/wordprocessingShape" xmlns:wne="http://schemas.microsoft.com/office/word/2006/wordml" xmlns:wpi="http://schemas.microsoft.com/office/word/2010/wordprocessingInk" xmlns:wpg="http://schemas.microsoft.com/office/word/2010/wordprocessingGroup" xmlns:w16se="http://schemas.microsoft.com/office/word/2015/wordml/symex" xmlns:w15="http://schemas.microsoft.com/office/word/2012/wordml" xmlns:w14="http://schemas.microsoft.com/office/word/2010/wordml" xmlns:w="http://schemas.openxmlformats.org/wordprocessingml/2006/main" xmlns:w10="urn:schemas-microsoft-com:office:word" xmlns:wp="http://schemas.openxmlformats.org/drawingml/2006/wordprocessingDrawing" xmlns:wp14="http://schemas.microsoft.com/office/word/2010/wordprocessingDrawing" xmlns:v="urn:schemas-microsoft-com:vml" xmlns:m="http://schemas.openxmlformats.org/officeDocument/2006/math" xmlns:o="urn:schemas-microsoft-com:office:office" xmlns:mc="http://schemas.openxmlformats.org/markup-compatibility/2006" xmlns:cx2="http://schemas.microsoft.com/office/drawing/2015/10/21/chartex" xmlns:cx1="http://schemas.microsoft.com/office/drawing/2015/9/8/chartex" xmlns:cx="http://schemas.microsoft.com/office/drawing/2014/chartex" xmlns:wpc="http://schemas.microsoft.com/office/word/2010/wordprocessingCanvas" w="9525">
                    <a:solidFill>
                      <a:srgbClr val="000000"/>
                    </a:solidFill>
                    <a:round/>
                    <a:headEnd/>
                    <a:tailEnd/>
                  </a14:hiddenLine>
                </a:ext>
              </a:extLst>
            </p:spPr>
            <p:txBody>
              <a:bodyPr/>
              <a:lstStyle/>
              <a:p>
                <a:endParaRPr lang="en-US"/>
              </a:p>
            </p:txBody>
          </p:sp>
        </p:grpSp>
        <p:sp>
          <p:nvSpPr>
            <p:cNvPr id="84" name="TextBox 83">
              <a:extLst>
                <a:ext uri="{FF2B5EF4-FFF2-40B4-BE49-F238E27FC236}">
                  <a16:creationId xmlns:a16="http://schemas.microsoft.com/office/drawing/2014/main" id="{C5339FD3-53C8-40A1-87AB-55509FDE5862}"/>
                </a:ext>
              </a:extLst>
            </p:cNvPr>
            <p:cNvSpPr txBox="1"/>
            <p:nvPr/>
          </p:nvSpPr>
          <p:spPr>
            <a:xfrm>
              <a:off x="2113224" y="10356825"/>
              <a:ext cx="5458500" cy="646331"/>
            </a:xfrm>
            <a:prstGeom prst="rect">
              <a:avLst/>
            </a:prstGeom>
            <a:noFill/>
          </p:spPr>
          <p:txBody>
            <a:bodyPr wrap="square" rtlCol="0">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defTabSz="1828619" hangingPunct="1">
                <a:defRPr sz="3200">
                  <a:solidFill>
                    <a:srgbClr val="4F4F4F"/>
                  </a:solidFill>
                </a:defRPr>
              </a:lvl1pPr>
            </a:lstStyle>
            <a:p>
              <a:r>
                <a:rPr lang="en-AU" sz="3600" dirty="0"/>
                <a:t>Fibroblast</a:t>
              </a:r>
            </a:p>
          </p:txBody>
        </p:sp>
      </p:grpSp>
      <p:sp>
        <p:nvSpPr>
          <p:cNvPr id="85" name="TextBox 84">
            <a:extLst>
              <a:ext uri="{FF2B5EF4-FFF2-40B4-BE49-F238E27FC236}">
                <a16:creationId xmlns:a16="http://schemas.microsoft.com/office/drawing/2014/main" id="{38A05B3A-8670-4F08-AD86-89F6E371E0F2}"/>
              </a:ext>
            </a:extLst>
          </p:cNvPr>
          <p:cNvSpPr txBox="1"/>
          <p:nvPr/>
        </p:nvSpPr>
        <p:spPr>
          <a:xfrm>
            <a:off x="-882712" y="4992404"/>
            <a:ext cx="5458500" cy="584775"/>
          </a:xfrm>
          <a:prstGeom prst="rect">
            <a:avLst/>
          </a:prstGeom>
          <a:noFill/>
        </p:spPr>
        <p:txBody>
          <a:bodyPr wrap="square" rtlCol="0">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defTabSz="1828619" hangingPunct="1">
              <a:defRPr sz="3200">
                <a:solidFill>
                  <a:srgbClr val="4F4F4F"/>
                </a:solidFill>
              </a:defRPr>
            </a:lvl1pPr>
          </a:lstStyle>
          <a:p>
            <a:r>
              <a:rPr lang="en-AU" dirty="0"/>
              <a:t>Collagen</a:t>
            </a:r>
          </a:p>
        </p:txBody>
      </p:sp>
      <p:sp>
        <p:nvSpPr>
          <p:cNvPr id="86" name="TextBox 85">
            <a:extLst>
              <a:ext uri="{FF2B5EF4-FFF2-40B4-BE49-F238E27FC236}">
                <a16:creationId xmlns:a16="http://schemas.microsoft.com/office/drawing/2014/main" id="{5029C44A-C3EA-4F28-BA9D-C4C5B7443111}"/>
              </a:ext>
            </a:extLst>
          </p:cNvPr>
          <p:cNvSpPr txBox="1"/>
          <p:nvPr/>
        </p:nvSpPr>
        <p:spPr>
          <a:xfrm>
            <a:off x="8665965" y="7440133"/>
            <a:ext cx="5458500" cy="1754326"/>
          </a:xfrm>
          <a:prstGeom prst="rect">
            <a:avLst/>
          </a:prstGeom>
          <a:noFill/>
        </p:spPr>
        <p:txBody>
          <a:bodyPr wrap="square" rtlCol="0">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defTabSz="1828619" hangingPunct="1">
              <a:defRPr sz="3200">
                <a:solidFill>
                  <a:srgbClr val="4F4F4F"/>
                </a:solidFill>
              </a:defRPr>
            </a:lvl1pPr>
          </a:lstStyle>
          <a:p>
            <a:r>
              <a:rPr lang="en-AU" sz="3600" dirty="0"/>
              <a:t>Mechanical Stress </a:t>
            </a:r>
          </a:p>
          <a:p>
            <a:r>
              <a:rPr lang="en-AU" sz="3600" dirty="0"/>
              <a:t>Cytokines</a:t>
            </a:r>
          </a:p>
          <a:p>
            <a:r>
              <a:rPr lang="en-AU" sz="3600" dirty="0"/>
              <a:t>Molecular </a:t>
            </a:r>
            <a:r>
              <a:rPr lang="en-AU" sz="3600" dirty="0" err="1"/>
              <a:t>signaling</a:t>
            </a:r>
            <a:endParaRPr lang="en-AU" sz="3600" dirty="0"/>
          </a:p>
        </p:txBody>
      </p:sp>
      <p:grpSp>
        <p:nvGrpSpPr>
          <p:cNvPr id="111" name="Group 110">
            <a:extLst>
              <a:ext uri="{FF2B5EF4-FFF2-40B4-BE49-F238E27FC236}">
                <a16:creationId xmlns:a16="http://schemas.microsoft.com/office/drawing/2014/main" id="{86A97CB5-4D24-4097-B7FB-97B63D5FD0C4}"/>
              </a:ext>
            </a:extLst>
          </p:cNvPr>
          <p:cNvGrpSpPr/>
          <p:nvPr/>
        </p:nvGrpSpPr>
        <p:grpSpPr>
          <a:xfrm>
            <a:off x="13472425" y="4316873"/>
            <a:ext cx="10589038" cy="6686283"/>
            <a:chOff x="13170456" y="4312404"/>
            <a:chExt cx="10589038" cy="6686283"/>
          </a:xfrm>
        </p:grpSpPr>
        <p:pic>
          <p:nvPicPr>
            <p:cNvPr id="88" name="Picture 87">
              <a:extLst>
                <a:ext uri="{FF2B5EF4-FFF2-40B4-BE49-F238E27FC236}">
                  <a16:creationId xmlns:a16="http://schemas.microsoft.com/office/drawing/2014/main" id="{706A545C-EFF7-4D27-B373-61538107892E}"/>
                </a:ext>
              </a:extLst>
            </p:cNvPr>
            <p:cNvPicPr>
              <a:picLocks noChangeAspect="1"/>
            </p:cNvPicPr>
            <p:nvPr/>
          </p:nvPicPr>
          <p:blipFill>
            <a:blip r:embed="rId5"/>
            <a:stretch>
              <a:fillRect/>
            </a:stretch>
          </p:blipFill>
          <p:spPr>
            <a:xfrm rot="3538819">
              <a:off x="17071536" y="4337162"/>
              <a:ext cx="2525241" cy="2475726"/>
            </a:xfrm>
            <a:prstGeom prst="rect">
              <a:avLst/>
            </a:prstGeom>
          </p:spPr>
        </p:pic>
        <p:pic>
          <p:nvPicPr>
            <p:cNvPr id="89" name="Picture 88">
              <a:extLst>
                <a:ext uri="{FF2B5EF4-FFF2-40B4-BE49-F238E27FC236}">
                  <a16:creationId xmlns:a16="http://schemas.microsoft.com/office/drawing/2014/main" id="{9B1AA273-4887-4912-A787-3CB18D464561}"/>
                </a:ext>
              </a:extLst>
            </p:cNvPr>
            <p:cNvPicPr>
              <a:picLocks noChangeAspect="1"/>
            </p:cNvPicPr>
            <p:nvPr/>
          </p:nvPicPr>
          <p:blipFill>
            <a:blip r:embed="rId5"/>
            <a:stretch>
              <a:fillRect/>
            </a:stretch>
          </p:blipFill>
          <p:spPr>
            <a:xfrm rot="2308582">
              <a:off x="14510971" y="4387130"/>
              <a:ext cx="2525241" cy="2475726"/>
            </a:xfrm>
            <a:prstGeom prst="rect">
              <a:avLst/>
            </a:prstGeom>
          </p:spPr>
        </p:pic>
        <p:pic>
          <p:nvPicPr>
            <p:cNvPr id="87" name="Picture 86">
              <a:extLst>
                <a:ext uri="{FF2B5EF4-FFF2-40B4-BE49-F238E27FC236}">
                  <a16:creationId xmlns:a16="http://schemas.microsoft.com/office/drawing/2014/main" id="{03F93F90-9FDF-4AC4-B312-8E32535487B1}"/>
                </a:ext>
              </a:extLst>
            </p:cNvPr>
            <p:cNvPicPr>
              <a:picLocks noChangeAspect="1"/>
            </p:cNvPicPr>
            <p:nvPr/>
          </p:nvPicPr>
          <p:blipFill>
            <a:blip r:embed="rId5"/>
            <a:stretch>
              <a:fillRect/>
            </a:stretch>
          </p:blipFill>
          <p:spPr>
            <a:xfrm rot="1136604">
              <a:off x="16970366" y="6898664"/>
              <a:ext cx="2525241" cy="2475726"/>
            </a:xfrm>
            <a:prstGeom prst="rect">
              <a:avLst/>
            </a:prstGeom>
          </p:spPr>
        </p:pic>
        <p:pic>
          <p:nvPicPr>
            <p:cNvPr id="90" name="Picture 89">
              <a:extLst>
                <a:ext uri="{FF2B5EF4-FFF2-40B4-BE49-F238E27FC236}">
                  <a16:creationId xmlns:a16="http://schemas.microsoft.com/office/drawing/2014/main" id="{7D91B210-9B5C-42E5-B25B-16D8B278D1DF}"/>
                </a:ext>
              </a:extLst>
            </p:cNvPr>
            <p:cNvPicPr>
              <a:picLocks noChangeAspect="1"/>
            </p:cNvPicPr>
            <p:nvPr/>
          </p:nvPicPr>
          <p:blipFill>
            <a:blip r:embed="rId5"/>
            <a:stretch>
              <a:fillRect/>
            </a:stretch>
          </p:blipFill>
          <p:spPr>
            <a:xfrm rot="867526">
              <a:off x="19730824" y="6760577"/>
              <a:ext cx="2525241" cy="2475726"/>
            </a:xfrm>
            <a:prstGeom prst="rect">
              <a:avLst/>
            </a:prstGeom>
          </p:spPr>
        </p:pic>
        <p:pic>
          <p:nvPicPr>
            <p:cNvPr id="91" name="Picture 90">
              <a:extLst>
                <a:ext uri="{FF2B5EF4-FFF2-40B4-BE49-F238E27FC236}">
                  <a16:creationId xmlns:a16="http://schemas.microsoft.com/office/drawing/2014/main" id="{22BD55C4-153A-493C-BFE2-658B85E968B0}"/>
                </a:ext>
              </a:extLst>
            </p:cNvPr>
            <p:cNvPicPr>
              <a:picLocks noChangeAspect="1"/>
            </p:cNvPicPr>
            <p:nvPr/>
          </p:nvPicPr>
          <p:blipFill>
            <a:blip r:embed="rId5"/>
            <a:stretch>
              <a:fillRect/>
            </a:stretch>
          </p:blipFill>
          <p:spPr>
            <a:xfrm rot="2828041">
              <a:off x="14022631" y="7305197"/>
              <a:ext cx="2525241" cy="2475726"/>
            </a:xfrm>
            <a:prstGeom prst="rect">
              <a:avLst/>
            </a:prstGeom>
          </p:spPr>
        </p:pic>
        <p:pic>
          <p:nvPicPr>
            <p:cNvPr id="92" name="Picture 91">
              <a:extLst>
                <a:ext uri="{FF2B5EF4-FFF2-40B4-BE49-F238E27FC236}">
                  <a16:creationId xmlns:a16="http://schemas.microsoft.com/office/drawing/2014/main" id="{31CF9D64-198D-477F-93CA-A73728217F50}"/>
                </a:ext>
              </a:extLst>
            </p:cNvPr>
            <p:cNvPicPr>
              <a:picLocks noChangeAspect="1"/>
            </p:cNvPicPr>
            <p:nvPr/>
          </p:nvPicPr>
          <p:blipFill>
            <a:blip r:embed="rId5"/>
            <a:stretch>
              <a:fillRect/>
            </a:stretch>
          </p:blipFill>
          <p:spPr>
            <a:xfrm rot="3083622">
              <a:off x="19927654" y="4398404"/>
              <a:ext cx="2525241" cy="2475726"/>
            </a:xfrm>
            <a:prstGeom prst="rect">
              <a:avLst/>
            </a:prstGeom>
          </p:spPr>
        </p:pic>
        <p:grpSp>
          <p:nvGrpSpPr>
            <p:cNvPr id="48" name="Group 47">
              <a:extLst>
                <a:ext uri="{FF2B5EF4-FFF2-40B4-BE49-F238E27FC236}">
                  <a16:creationId xmlns:a16="http://schemas.microsoft.com/office/drawing/2014/main" id="{7544C08C-3020-4FA5-916E-E37EAFC9D2DA}"/>
                </a:ext>
              </a:extLst>
            </p:cNvPr>
            <p:cNvGrpSpPr/>
            <p:nvPr/>
          </p:nvGrpSpPr>
          <p:grpSpPr bwMode="auto">
            <a:xfrm>
              <a:off x="13170456" y="5789881"/>
              <a:ext cx="10589038" cy="2271193"/>
              <a:chOff x="0" y="0"/>
              <a:chExt cx="2054" cy="768"/>
            </a:xfrm>
          </p:grpSpPr>
          <p:sp>
            <p:nvSpPr>
              <p:cNvPr id="49" name="Freeform 521">
                <a:extLst>
                  <a:ext uri="{FF2B5EF4-FFF2-40B4-BE49-F238E27FC236}">
                    <a16:creationId xmlns:a16="http://schemas.microsoft.com/office/drawing/2014/main" id="{842DC1F6-BAFE-4519-AF9E-837E2AA2DCD6}"/>
                  </a:ext>
                </a:extLst>
              </p:cNvPr>
              <p:cNvSpPr>
                <a:spLocks/>
              </p:cNvSpPr>
              <p:nvPr/>
            </p:nvSpPr>
            <p:spPr bwMode="auto">
              <a:xfrm>
                <a:off x="163" y="80"/>
                <a:ext cx="1721" cy="688"/>
              </a:xfrm>
              <a:custGeom>
                <a:avLst/>
                <a:gdLst>
                  <a:gd name="T0" fmla="*/ 1561 w 688"/>
                  <a:gd name="T1" fmla="*/ 227 h 258"/>
                  <a:gd name="T2" fmla="*/ 1698 w 688"/>
                  <a:gd name="T3" fmla="*/ 45 h 258"/>
                  <a:gd name="T4" fmla="*/ 1336 w 688"/>
                  <a:gd name="T5" fmla="*/ 168 h 258"/>
                  <a:gd name="T6" fmla="*/ 1246 w 688"/>
                  <a:gd name="T7" fmla="*/ 0 h 258"/>
                  <a:gd name="T8" fmla="*/ 795 w 688"/>
                  <a:gd name="T9" fmla="*/ 77 h 258"/>
                  <a:gd name="T10" fmla="*/ 320 w 688"/>
                  <a:gd name="T11" fmla="*/ 91 h 258"/>
                  <a:gd name="T12" fmla="*/ 10 w 688"/>
                  <a:gd name="T13" fmla="*/ 29 h 258"/>
                  <a:gd name="T14" fmla="*/ 228 w 688"/>
                  <a:gd name="T15" fmla="*/ 293 h 258"/>
                  <a:gd name="T16" fmla="*/ 0 w 688"/>
                  <a:gd name="T17" fmla="*/ 560 h 258"/>
                  <a:gd name="T18" fmla="*/ 318 w 688"/>
                  <a:gd name="T19" fmla="*/ 453 h 258"/>
                  <a:gd name="T20" fmla="*/ 533 w 688"/>
                  <a:gd name="T21" fmla="*/ 688 h 258"/>
                  <a:gd name="T22" fmla="*/ 568 w 688"/>
                  <a:gd name="T23" fmla="*/ 624 h 258"/>
                  <a:gd name="T24" fmla="*/ 623 w 688"/>
                  <a:gd name="T25" fmla="*/ 648 h 258"/>
                  <a:gd name="T26" fmla="*/ 675 w 688"/>
                  <a:gd name="T27" fmla="*/ 544 h 258"/>
                  <a:gd name="T28" fmla="*/ 941 w 688"/>
                  <a:gd name="T29" fmla="*/ 296 h 258"/>
                  <a:gd name="T30" fmla="*/ 1203 w 688"/>
                  <a:gd name="T31" fmla="*/ 483 h 258"/>
                  <a:gd name="T32" fmla="*/ 1391 w 688"/>
                  <a:gd name="T33" fmla="*/ 240 h 258"/>
                  <a:gd name="T34" fmla="*/ 1721 w 688"/>
                  <a:gd name="T35" fmla="*/ 307 h 258"/>
                  <a:gd name="T36" fmla="*/ 1561 w 688"/>
                  <a:gd name="T37" fmla="*/ 227 h 25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688" h="258">
                    <a:moveTo>
                      <a:pt x="624" y="85"/>
                    </a:moveTo>
                    <a:cubicBezTo>
                      <a:pt x="618" y="65"/>
                      <a:pt x="645" y="51"/>
                      <a:pt x="679" y="17"/>
                    </a:cubicBezTo>
                    <a:cubicBezTo>
                      <a:pt x="637" y="58"/>
                      <a:pt x="563" y="69"/>
                      <a:pt x="534" y="63"/>
                    </a:cubicBezTo>
                    <a:cubicBezTo>
                      <a:pt x="505" y="58"/>
                      <a:pt x="484" y="28"/>
                      <a:pt x="498" y="0"/>
                    </a:cubicBezTo>
                    <a:cubicBezTo>
                      <a:pt x="454" y="48"/>
                      <a:pt x="387" y="41"/>
                      <a:pt x="318" y="29"/>
                    </a:cubicBezTo>
                    <a:cubicBezTo>
                      <a:pt x="248" y="16"/>
                      <a:pt x="159" y="21"/>
                      <a:pt x="128" y="34"/>
                    </a:cubicBezTo>
                    <a:cubicBezTo>
                      <a:pt x="91" y="50"/>
                      <a:pt x="43" y="41"/>
                      <a:pt x="4" y="11"/>
                    </a:cubicBezTo>
                    <a:cubicBezTo>
                      <a:pt x="31" y="49"/>
                      <a:pt x="91" y="80"/>
                      <a:pt x="91" y="110"/>
                    </a:cubicBezTo>
                    <a:cubicBezTo>
                      <a:pt x="90" y="154"/>
                      <a:pt x="21" y="200"/>
                      <a:pt x="0" y="210"/>
                    </a:cubicBezTo>
                    <a:cubicBezTo>
                      <a:pt x="38" y="200"/>
                      <a:pt x="86" y="165"/>
                      <a:pt x="127" y="170"/>
                    </a:cubicBezTo>
                    <a:cubicBezTo>
                      <a:pt x="173" y="174"/>
                      <a:pt x="209" y="214"/>
                      <a:pt x="213" y="258"/>
                    </a:cubicBezTo>
                    <a:cubicBezTo>
                      <a:pt x="217" y="248"/>
                      <a:pt x="222" y="241"/>
                      <a:pt x="227" y="234"/>
                    </a:cubicBezTo>
                    <a:cubicBezTo>
                      <a:pt x="233" y="226"/>
                      <a:pt x="245" y="224"/>
                      <a:pt x="249" y="243"/>
                    </a:cubicBezTo>
                    <a:cubicBezTo>
                      <a:pt x="245" y="221"/>
                      <a:pt x="263" y="205"/>
                      <a:pt x="270" y="204"/>
                    </a:cubicBezTo>
                    <a:cubicBezTo>
                      <a:pt x="316" y="195"/>
                      <a:pt x="337" y="132"/>
                      <a:pt x="376" y="111"/>
                    </a:cubicBezTo>
                    <a:cubicBezTo>
                      <a:pt x="416" y="90"/>
                      <a:pt x="489" y="129"/>
                      <a:pt x="481" y="181"/>
                    </a:cubicBezTo>
                    <a:cubicBezTo>
                      <a:pt x="487" y="105"/>
                      <a:pt x="497" y="82"/>
                      <a:pt x="556" y="90"/>
                    </a:cubicBezTo>
                    <a:cubicBezTo>
                      <a:pt x="598" y="96"/>
                      <a:pt x="660" y="129"/>
                      <a:pt x="688" y="115"/>
                    </a:cubicBezTo>
                    <a:cubicBezTo>
                      <a:pt x="671" y="119"/>
                      <a:pt x="632" y="108"/>
                      <a:pt x="624" y="85"/>
                    </a:cubicBezTo>
                    <a:close/>
                  </a:path>
                </a:pathLst>
              </a:custGeom>
              <a:solidFill>
                <a:srgbClr val="E9618E"/>
              </a:solidFill>
              <a:ln>
                <a:noFill/>
              </a:ln>
              <a:extLst>
                <a:ext uri="{91240B29-F687-4f45-9708-019B960494DF}">
                  <a14:hiddenLine xmlns:lc="http://schemas.openxmlformats.org/drawingml/2006/lockedCanvas" xmlns="" xmlns:a14="http://schemas.microsoft.com/office/drawing/2010/main" xmlns:wps="http://schemas.microsoft.com/office/word/2010/wordprocessingShape" xmlns:wne="http://schemas.microsoft.com/office/word/2006/wordml" xmlns:wpi="http://schemas.microsoft.com/office/word/2010/wordprocessingInk" xmlns:wpg="http://schemas.microsoft.com/office/word/2010/wordprocessingGroup" xmlns:w16se="http://schemas.microsoft.com/office/word/2015/wordml/symex" xmlns:w15="http://schemas.microsoft.com/office/word/2012/wordml" xmlns:w14="http://schemas.microsoft.com/office/word/2010/wordml" xmlns:w="http://schemas.openxmlformats.org/wordprocessingml/2006/main" xmlns:w10="urn:schemas-microsoft-com:office:word" xmlns:wp="http://schemas.openxmlformats.org/drawingml/2006/wordprocessingDrawing" xmlns:wp14="http://schemas.microsoft.com/office/word/2010/wordprocessingDrawing" xmlns:v="urn:schemas-microsoft-com:vml" xmlns:m="http://schemas.openxmlformats.org/officeDocument/2006/math" xmlns:o="urn:schemas-microsoft-com:office:office" xmlns:mc="http://schemas.openxmlformats.org/markup-compatibility/2006" xmlns:cx2="http://schemas.microsoft.com/office/drawing/2015/10/21/chartex" xmlns:cx1="http://schemas.microsoft.com/office/drawing/2015/9/8/chartex" xmlns:cx="http://schemas.microsoft.com/office/drawing/2014/chartex" xmlns:wpc="http://schemas.microsoft.com/office/word/2010/wordprocessingCanvas" w="9525">
                    <a:solidFill>
                      <a:srgbClr val="000000"/>
                    </a:solidFill>
                    <a:round/>
                    <a:headEnd/>
                    <a:tailEnd/>
                  </a14:hiddenLine>
                </a:ext>
              </a:extLst>
            </p:spPr>
            <p:txBody>
              <a:bodyPr/>
              <a:lstStyle/>
              <a:p>
                <a:endParaRPr lang="en-US"/>
              </a:p>
            </p:txBody>
          </p:sp>
          <p:sp>
            <p:nvSpPr>
              <p:cNvPr id="50" name="Freeform 522">
                <a:extLst>
                  <a:ext uri="{FF2B5EF4-FFF2-40B4-BE49-F238E27FC236}">
                    <a16:creationId xmlns:a16="http://schemas.microsoft.com/office/drawing/2014/main" id="{0983F888-4676-4CE1-B8A5-3B17E9303132}"/>
                  </a:ext>
                </a:extLst>
              </p:cNvPr>
              <p:cNvSpPr>
                <a:spLocks/>
              </p:cNvSpPr>
              <p:nvPr/>
            </p:nvSpPr>
            <p:spPr bwMode="auto">
              <a:xfrm>
                <a:off x="503" y="280"/>
                <a:ext cx="493" cy="224"/>
              </a:xfrm>
              <a:custGeom>
                <a:avLst/>
                <a:gdLst>
                  <a:gd name="T0" fmla="*/ 18 w 197"/>
                  <a:gd name="T1" fmla="*/ 107 h 84"/>
                  <a:gd name="T2" fmla="*/ 18 w 197"/>
                  <a:gd name="T3" fmla="*/ 107 h 84"/>
                  <a:gd name="T4" fmla="*/ 218 w 197"/>
                  <a:gd name="T5" fmla="*/ 213 h 84"/>
                  <a:gd name="T6" fmla="*/ 480 w 197"/>
                  <a:gd name="T7" fmla="*/ 93 h 84"/>
                  <a:gd name="T8" fmla="*/ 425 w 197"/>
                  <a:gd name="T9" fmla="*/ 3 h 8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97" h="84">
                    <a:moveTo>
                      <a:pt x="7" y="40"/>
                    </a:moveTo>
                    <a:cubicBezTo>
                      <a:pt x="7" y="40"/>
                      <a:pt x="0" y="13"/>
                      <a:pt x="7" y="40"/>
                    </a:cubicBezTo>
                    <a:cubicBezTo>
                      <a:pt x="14" y="67"/>
                      <a:pt x="27" y="84"/>
                      <a:pt x="87" y="80"/>
                    </a:cubicBezTo>
                    <a:cubicBezTo>
                      <a:pt x="148" y="76"/>
                      <a:pt x="186" y="59"/>
                      <a:pt x="192" y="35"/>
                    </a:cubicBezTo>
                    <a:cubicBezTo>
                      <a:pt x="197" y="11"/>
                      <a:pt x="182" y="0"/>
                      <a:pt x="170" y="1"/>
                    </a:cubicBezTo>
                  </a:path>
                </a:pathLst>
              </a:custGeom>
              <a:solidFill>
                <a:srgbClr val="D60065"/>
              </a:solidFill>
              <a:ln>
                <a:noFill/>
              </a:ln>
              <a:extLst>
                <a:ext uri="{91240B29-F687-4f45-9708-019B960494DF}">
                  <a14:hiddenLine xmlns:lc="http://schemas.openxmlformats.org/drawingml/2006/lockedCanvas" xmlns="" xmlns:a14="http://schemas.microsoft.com/office/drawing/2010/main" xmlns:wps="http://schemas.microsoft.com/office/word/2010/wordprocessingShape" xmlns:wne="http://schemas.microsoft.com/office/word/2006/wordml" xmlns:wpi="http://schemas.microsoft.com/office/word/2010/wordprocessingInk" xmlns:wpg="http://schemas.microsoft.com/office/word/2010/wordprocessingGroup" xmlns:w16se="http://schemas.microsoft.com/office/word/2015/wordml/symex" xmlns:w15="http://schemas.microsoft.com/office/word/2012/wordml" xmlns:w14="http://schemas.microsoft.com/office/word/2010/wordml" xmlns:w="http://schemas.openxmlformats.org/wordprocessingml/2006/main" xmlns:w10="urn:schemas-microsoft-com:office:word" xmlns:wp="http://schemas.openxmlformats.org/drawingml/2006/wordprocessingDrawing" xmlns:wp14="http://schemas.microsoft.com/office/word/2010/wordprocessingDrawing" xmlns:v="urn:schemas-microsoft-com:vml" xmlns:m="http://schemas.openxmlformats.org/officeDocument/2006/math" xmlns:o="urn:schemas-microsoft-com:office:office" xmlns:mc="http://schemas.openxmlformats.org/markup-compatibility/2006" xmlns:cx2="http://schemas.microsoft.com/office/drawing/2015/10/21/chartex" xmlns:cx1="http://schemas.microsoft.com/office/drawing/2015/9/8/chartex" xmlns:cx="http://schemas.microsoft.com/office/drawing/2014/chartex" xmlns:wpc="http://schemas.microsoft.com/office/word/2010/wordprocessingCanvas" w="9525">
                    <a:solidFill>
                      <a:srgbClr val="000000"/>
                    </a:solidFill>
                    <a:round/>
                    <a:headEnd/>
                    <a:tailEnd/>
                  </a14:hiddenLine>
                </a:ext>
              </a:extLst>
            </p:spPr>
            <p:txBody>
              <a:bodyPr/>
              <a:lstStyle/>
              <a:p>
                <a:endParaRPr lang="en-US"/>
              </a:p>
            </p:txBody>
          </p:sp>
          <p:sp>
            <p:nvSpPr>
              <p:cNvPr id="51" name="Freeform 523">
                <a:extLst>
                  <a:ext uri="{FF2B5EF4-FFF2-40B4-BE49-F238E27FC236}">
                    <a16:creationId xmlns:a16="http://schemas.microsoft.com/office/drawing/2014/main" id="{9668BE18-E9C3-4316-8D9F-57D6B5C179C1}"/>
                  </a:ext>
                </a:extLst>
              </p:cNvPr>
              <p:cNvSpPr>
                <a:spLocks/>
              </p:cNvSpPr>
              <p:nvPr/>
            </p:nvSpPr>
            <p:spPr bwMode="auto">
              <a:xfrm>
                <a:off x="618" y="296"/>
                <a:ext cx="385" cy="181"/>
              </a:xfrm>
              <a:custGeom>
                <a:avLst/>
                <a:gdLst>
                  <a:gd name="T0" fmla="*/ 0 w 154"/>
                  <a:gd name="T1" fmla="*/ 162 h 68"/>
                  <a:gd name="T2" fmla="*/ 303 w 154"/>
                  <a:gd name="T3" fmla="*/ 120 h 68"/>
                  <a:gd name="T4" fmla="*/ 328 w 154"/>
                  <a:gd name="T5" fmla="*/ 0 h 68"/>
                  <a:gd name="T6" fmla="*/ 0 60000 65536"/>
                  <a:gd name="T7" fmla="*/ 0 60000 65536"/>
                  <a:gd name="T8" fmla="*/ 0 60000 65536"/>
                </a:gdLst>
                <a:ahLst/>
                <a:cxnLst>
                  <a:cxn ang="T6">
                    <a:pos x="T0" y="T1"/>
                  </a:cxn>
                  <a:cxn ang="T7">
                    <a:pos x="T2" y="T3"/>
                  </a:cxn>
                  <a:cxn ang="T8">
                    <a:pos x="T4" y="T5"/>
                  </a:cxn>
                </a:cxnLst>
                <a:rect l="0" t="0" r="r" b="b"/>
                <a:pathLst>
                  <a:path w="154" h="68">
                    <a:moveTo>
                      <a:pt x="0" y="61"/>
                    </a:moveTo>
                    <a:cubicBezTo>
                      <a:pt x="19" y="67"/>
                      <a:pt x="89" y="68"/>
                      <a:pt x="121" y="45"/>
                    </a:cubicBezTo>
                    <a:cubicBezTo>
                      <a:pt x="154" y="21"/>
                      <a:pt x="131" y="0"/>
                      <a:pt x="131" y="0"/>
                    </a:cubicBezTo>
                  </a:path>
                </a:pathLst>
              </a:custGeom>
              <a:solidFill>
                <a:srgbClr val="B90058"/>
              </a:solidFill>
              <a:ln>
                <a:noFill/>
              </a:ln>
              <a:extLst>
                <a:ext uri="{91240B29-F687-4f45-9708-019B960494DF}">
                  <a14:hiddenLine xmlns:lc="http://schemas.openxmlformats.org/drawingml/2006/lockedCanvas" xmlns="" xmlns:a14="http://schemas.microsoft.com/office/drawing/2010/main" xmlns:wps="http://schemas.microsoft.com/office/word/2010/wordprocessingShape" xmlns:wne="http://schemas.microsoft.com/office/word/2006/wordml" xmlns:wpi="http://schemas.microsoft.com/office/word/2010/wordprocessingInk" xmlns:wpg="http://schemas.microsoft.com/office/word/2010/wordprocessingGroup" xmlns:w16se="http://schemas.microsoft.com/office/word/2015/wordml/symex" xmlns:w15="http://schemas.microsoft.com/office/word/2012/wordml" xmlns:w14="http://schemas.microsoft.com/office/word/2010/wordml" xmlns:w="http://schemas.openxmlformats.org/wordprocessingml/2006/main" xmlns:w10="urn:schemas-microsoft-com:office:word" xmlns:wp="http://schemas.openxmlformats.org/drawingml/2006/wordprocessingDrawing" xmlns:wp14="http://schemas.microsoft.com/office/word/2010/wordprocessingDrawing" xmlns:v="urn:schemas-microsoft-com:vml" xmlns:m="http://schemas.openxmlformats.org/officeDocument/2006/math" xmlns:o="urn:schemas-microsoft-com:office:office" xmlns:mc="http://schemas.openxmlformats.org/markup-compatibility/2006" xmlns:cx2="http://schemas.microsoft.com/office/drawing/2015/10/21/chartex" xmlns:cx1="http://schemas.microsoft.com/office/drawing/2015/9/8/chartex" xmlns:cx="http://schemas.microsoft.com/office/drawing/2014/chartex" xmlns:wpc="http://schemas.microsoft.com/office/word/2010/wordprocessingCanvas" w="9525">
                    <a:solidFill>
                      <a:srgbClr val="000000"/>
                    </a:solidFill>
                    <a:round/>
                    <a:headEnd/>
                    <a:tailEnd/>
                  </a14:hiddenLine>
                </a:ext>
              </a:extLst>
            </p:spPr>
            <p:txBody>
              <a:bodyPr/>
              <a:lstStyle/>
              <a:p>
                <a:endParaRPr lang="en-US"/>
              </a:p>
            </p:txBody>
          </p:sp>
          <p:sp>
            <p:nvSpPr>
              <p:cNvPr id="52" name="Freeform 524">
                <a:extLst>
                  <a:ext uri="{FF2B5EF4-FFF2-40B4-BE49-F238E27FC236}">
                    <a16:creationId xmlns:a16="http://schemas.microsoft.com/office/drawing/2014/main" id="{9B361E95-7E22-4D2B-9E59-8030FF5C3F02}"/>
                  </a:ext>
                </a:extLst>
              </p:cNvPr>
              <p:cNvSpPr>
                <a:spLocks/>
              </p:cNvSpPr>
              <p:nvPr/>
            </p:nvSpPr>
            <p:spPr bwMode="auto">
              <a:xfrm>
                <a:off x="508" y="240"/>
                <a:ext cx="458" cy="243"/>
              </a:xfrm>
              <a:custGeom>
                <a:avLst/>
                <a:gdLst>
                  <a:gd name="T0" fmla="*/ 8 w 183"/>
                  <a:gd name="T1" fmla="*/ 107 h 91"/>
                  <a:gd name="T2" fmla="*/ 268 w 183"/>
                  <a:gd name="T3" fmla="*/ 208 h 91"/>
                  <a:gd name="T4" fmla="*/ 438 w 183"/>
                  <a:gd name="T5" fmla="*/ 59 h 91"/>
                  <a:gd name="T6" fmla="*/ 210 w 183"/>
                  <a:gd name="T7" fmla="*/ 24 h 91"/>
                  <a:gd name="T8" fmla="*/ 8 w 183"/>
                  <a:gd name="T9" fmla="*/ 107 h 9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83" h="91">
                    <a:moveTo>
                      <a:pt x="3" y="40"/>
                    </a:moveTo>
                    <a:cubicBezTo>
                      <a:pt x="0" y="78"/>
                      <a:pt x="41" y="91"/>
                      <a:pt x="107" y="78"/>
                    </a:cubicBezTo>
                    <a:cubicBezTo>
                      <a:pt x="173" y="66"/>
                      <a:pt x="183" y="45"/>
                      <a:pt x="175" y="22"/>
                    </a:cubicBezTo>
                    <a:cubicBezTo>
                      <a:pt x="167" y="0"/>
                      <a:pt x="135" y="19"/>
                      <a:pt x="84" y="9"/>
                    </a:cubicBezTo>
                    <a:cubicBezTo>
                      <a:pt x="49" y="3"/>
                      <a:pt x="7" y="3"/>
                      <a:pt x="3" y="40"/>
                    </a:cubicBezTo>
                    <a:close/>
                  </a:path>
                </a:pathLst>
              </a:custGeom>
              <a:solidFill>
                <a:srgbClr val="80197F"/>
              </a:solidFill>
              <a:ln>
                <a:noFill/>
              </a:ln>
              <a:extLst>
                <a:ext uri="{91240B29-F687-4f45-9708-019B960494DF}">
                  <a14:hiddenLine xmlns:lc="http://schemas.openxmlformats.org/drawingml/2006/lockedCanvas" xmlns="" xmlns:a14="http://schemas.microsoft.com/office/drawing/2010/main" xmlns:wps="http://schemas.microsoft.com/office/word/2010/wordprocessingShape" xmlns:wne="http://schemas.microsoft.com/office/word/2006/wordml" xmlns:wpi="http://schemas.microsoft.com/office/word/2010/wordprocessingInk" xmlns:wpg="http://schemas.microsoft.com/office/word/2010/wordprocessingGroup" xmlns:w16se="http://schemas.microsoft.com/office/word/2015/wordml/symex" xmlns:w15="http://schemas.microsoft.com/office/word/2012/wordml" xmlns:w14="http://schemas.microsoft.com/office/word/2010/wordml" xmlns:w="http://schemas.openxmlformats.org/wordprocessingml/2006/main" xmlns:w10="urn:schemas-microsoft-com:office:word" xmlns:wp="http://schemas.openxmlformats.org/drawingml/2006/wordprocessingDrawing" xmlns:wp14="http://schemas.microsoft.com/office/word/2010/wordprocessingDrawing" xmlns:v="urn:schemas-microsoft-com:vml" xmlns:m="http://schemas.openxmlformats.org/officeDocument/2006/math" xmlns:o="urn:schemas-microsoft-com:office:office" xmlns:mc="http://schemas.openxmlformats.org/markup-compatibility/2006" xmlns:cx2="http://schemas.microsoft.com/office/drawing/2015/10/21/chartex" xmlns:cx1="http://schemas.microsoft.com/office/drawing/2015/9/8/chartex" xmlns:cx="http://schemas.microsoft.com/office/drawing/2014/chartex" xmlns:wpc="http://schemas.microsoft.com/office/word/2010/wordprocessingCanvas" w="9525">
                    <a:solidFill>
                      <a:srgbClr val="000000"/>
                    </a:solidFill>
                    <a:round/>
                    <a:headEnd/>
                    <a:tailEnd/>
                  </a14:hiddenLine>
                </a:ext>
              </a:extLst>
            </p:spPr>
            <p:txBody>
              <a:bodyPr/>
              <a:lstStyle/>
              <a:p>
                <a:endParaRPr lang="en-US"/>
              </a:p>
            </p:txBody>
          </p:sp>
          <p:sp>
            <p:nvSpPr>
              <p:cNvPr id="53" name="Freeform 525">
                <a:extLst>
                  <a:ext uri="{FF2B5EF4-FFF2-40B4-BE49-F238E27FC236}">
                    <a16:creationId xmlns:a16="http://schemas.microsoft.com/office/drawing/2014/main" id="{C5654A82-F5A1-4135-8826-7DE928655F59}"/>
                  </a:ext>
                </a:extLst>
              </p:cNvPr>
              <p:cNvSpPr>
                <a:spLocks/>
              </p:cNvSpPr>
              <p:nvPr/>
            </p:nvSpPr>
            <p:spPr bwMode="auto">
              <a:xfrm>
                <a:off x="581" y="280"/>
                <a:ext cx="842" cy="421"/>
              </a:xfrm>
              <a:custGeom>
                <a:avLst/>
                <a:gdLst>
                  <a:gd name="T0" fmla="*/ 27 w 337"/>
                  <a:gd name="T1" fmla="*/ 277 h 158"/>
                  <a:gd name="T2" fmla="*/ 120 w 337"/>
                  <a:gd name="T3" fmla="*/ 421 h 158"/>
                  <a:gd name="T4" fmla="*/ 180 w 337"/>
                  <a:gd name="T5" fmla="*/ 394 h 158"/>
                  <a:gd name="T6" fmla="*/ 310 w 337"/>
                  <a:gd name="T7" fmla="*/ 290 h 158"/>
                  <a:gd name="T8" fmla="*/ 447 w 337"/>
                  <a:gd name="T9" fmla="*/ 128 h 158"/>
                  <a:gd name="T10" fmla="*/ 620 w 337"/>
                  <a:gd name="T11" fmla="*/ 53 h 158"/>
                  <a:gd name="T12" fmla="*/ 780 w 337"/>
                  <a:gd name="T13" fmla="*/ 173 h 158"/>
                  <a:gd name="T14" fmla="*/ 842 w 337"/>
                  <a:gd name="T15" fmla="*/ 45 h 158"/>
                  <a:gd name="T16" fmla="*/ 760 w 337"/>
                  <a:gd name="T17" fmla="*/ 67 h 158"/>
                  <a:gd name="T18" fmla="*/ 690 w 337"/>
                  <a:gd name="T19" fmla="*/ 37 h 158"/>
                  <a:gd name="T20" fmla="*/ 442 w 337"/>
                  <a:gd name="T21" fmla="*/ 48 h 158"/>
                  <a:gd name="T22" fmla="*/ 330 w 337"/>
                  <a:gd name="T23" fmla="*/ 155 h 158"/>
                  <a:gd name="T24" fmla="*/ 207 w 337"/>
                  <a:gd name="T25" fmla="*/ 264 h 158"/>
                  <a:gd name="T26" fmla="*/ 0 w 337"/>
                  <a:gd name="T27" fmla="*/ 266 h 15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337" h="158">
                    <a:moveTo>
                      <a:pt x="11" y="104"/>
                    </a:moveTo>
                    <a:cubicBezTo>
                      <a:pt x="28" y="108"/>
                      <a:pt x="54" y="140"/>
                      <a:pt x="48" y="158"/>
                    </a:cubicBezTo>
                    <a:cubicBezTo>
                      <a:pt x="47" y="144"/>
                      <a:pt x="62" y="142"/>
                      <a:pt x="72" y="148"/>
                    </a:cubicBezTo>
                    <a:cubicBezTo>
                      <a:pt x="71" y="115"/>
                      <a:pt x="104" y="123"/>
                      <a:pt x="124" y="109"/>
                    </a:cubicBezTo>
                    <a:cubicBezTo>
                      <a:pt x="146" y="94"/>
                      <a:pt x="159" y="67"/>
                      <a:pt x="179" y="48"/>
                    </a:cubicBezTo>
                    <a:cubicBezTo>
                      <a:pt x="198" y="27"/>
                      <a:pt x="217" y="18"/>
                      <a:pt x="248" y="20"/>
                    </a:cubicBezTo>
                    <a:cubicBezTo>
                      <a:pt x="275" y="22"/>
                      <a:pt x="305" y="40"/>
                      <a:pt x="312" y="65"/>
                    </a:cubicBezTo>
                    <a:cubicBezTo>
                      <a:pt x="312" y="47"/>
                      <a:pt x="319" y="26"/>
                      <a:pt x="337" y="17"/>
                    </a:cubicBezTo>
                    <a:cubicBezTo>
                      <a:pt x="323" y="19"/>
                      <a:pt x="318" y="28"/>
                      <a:pt x="304" y="25"/>
                    </a:cubicBezTo>
                    <a:cubicBezTo>
                      <a:pt x="294" y="23"/>
                      <a:pt x="285" y="18"/>
                      <a:pt x="276" y="14"/>
                    </a:cubicBezTo>
                    <a:cubicBezTo>
                      <a:pt x="247" y="3"/>
                      <a:pt x="204" y="0"/>
                      <a:pt x="177" y="18"/>
                    </a:cubicBezTo>
                    <a:cubicBezTo>
                      <a:pt x="161" y="30"/>
                      <a:pt x="147" y="45"/>
                      <a:pt x="132" y="58"/>
                    </a:cubicBezTo>
                    <a:cubicBezTo>
                      <a:pt x="115" y="72"/>
                      <a:pt x="105" y="94"/>
                      <a:pt x="83" y="99"/>
                    </a:cubicBezTo>
                    <a:cubicBezTo>
                      <a:pt x="56" y="104"/>
                      <a:pt x="25" y="101"/>
                      <a:pt x="0" y="100"/>
                    </a:cubicBezTo>
                  </a:path>
                </a:pathLst>
              </a:custGeom>
              <a:solidFill>
                <a:srgbClr val="D60065"/>
              </a:solidFill>
              <a:ln>
                <a:noFill/>
              </a:ln>
              <a:extLst>
                <a:ext uri="{91240B29-F687-4f45-9708-019B960494DF}">
                  <a14:hiddenLine xmlns:lc="http://schemas.openxmlformats.org/drawingml/2006/lockedCanvas" xmlns="" xmlns:a14="http://schemas.microsoft.com/office/drawing/2010/main" xmlns:wps="http://schemas.microsoft.com/office/word/2010/wordprocessingShape" xmlns:wne="http://schemas.microsoft.com/office/word/2006/wordml" xmlns:wpi="http://schemas.microsoft.com/office/word/2010/wordprocessingInk" xmlns:wpg="http://schemas.microsoft.com/office/word/2010/wordprocessingGroup" xmlns:w16se="http://schemas.microsoft.com/office/word/2015/wordml/symex" xmlns:w15="http://schemas.microsoft.com/office/word/2012/wordml" xmlns:w14="http://schemas.microsoft.com/office/word/2010/wordml" xmlns:w="http://schemas.openxmlformats.org/wordprocessingml/2006/main" xmlns:w10="urn:schemas-microsoft-com:office:word" xmlns:wp="http://schemas.openxmlformats.org/drawingml/2006/wordprocessingDrawing" xmlns:wp14="http://schemas.microsoft.com/office/word/2010/wordprocessingDrawing" xmlns:v="urn:schemas-microsoft-com:vml" xmlns:m="http://schemas.openxmlformats.org/officeDocument/2006/math" xmlns:o="urn:schemas-microsoft-com:office:office" xmlns:mc="http://schemas.openxmlformats.org/markup-compatibility/2006" xmlns:cx2="http://schemas.microsoft.com/office/drawing/2015/10/21/chartex" xmlns:cx1="http://schemas.microsoft.com/office/drawing/2015/9/8/chartex" xmlns:cx="http://schemas.microsoft.com/office/drawing/2014/chartex" xmlns:wpc="http://schemas.microsoft.com/office/word/2010/wordprocessingCanvas" w="9525">
                    <a:solidFill>
                      <a:srgbClr val="000000"/>
                    </a:solidFill>
                    <a:round/>
                    <a:headEnd/>
                    <a:tailEnd/>
                  </a14:hiddenLine>
                </a:ext>
              </a:extLst>
            </p:spPr>
            <p:txBody>
              <a:bodyPr/>
              <a:lstStyle/>
              <a:p>
                <a:endParaRPr lang="en-US"/>
              </a:p>
            </p:txBody>
          </p:sp>
          <p:sp>
            <p:nvSpPr>
              <p:cNvPr id="54" name="Freeform 526">
                <a:extLst>
                  <a:ext uri="{FF2B5EF4-FFF2-40B4-BE49-F238E27FC236}">
                    <a16:creationId xmlns:a16="http://schemas.microsoft.com/office/drawing/2014/main" id="{98505A05-D25B-448F-B5CF-B4919009613D}"/>
                  </a:ext>
                </a:extLst>
              </p:cNvPr>
              <p:cNvSpPr>
                <a:spLocks/>
              </p:cNvSpPr>
              <p:nvPr/>
            </p:nvSpPr>
            <p:spPr bwMode="auto">
              <a:xfrm>
                <a:off x="1588" y="259"/>
                <a:ext cx="126" cy="90"/>
              </a:xfrm>
              <a:custGeom>
                <a:avLst/>
                <a:gdLst>
                  <a:gd name="T0" fmla="*/ 0 w 50"/>
                  <a:gd name="T1" fmla="*/ 48 h 34"/>
                  <a:gd name="T2" fmla="*/ 126 w 50"/>
                  <a:gd name="T3" fmla="*/ 90 h 34"/>
                  <a:gd name="T4" fmla="*/ 103 w 50"/>
                  <a:gd name="T5" fmla="*/ 0 h 34"/>
                  <a:gd name="T6" fmla="*/ 30 w 50"/>
                  <a:gd name="T7" fmla="*/ 16 h 34"/>
                  <a:gd name="T8" fmla="*/ 53 w 50"/>
                  <a:gd name="T9" fmla="*/ 45 h 3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0" h="34">
                    <a:moveTo>
                      <a:pt x="0" y="18"/>
                    </a:moveTo>
                    <a:cubicBezTo>
                      <a:pt x="16" y="23"/>
                      <a:pt x="34" y="29"/>
                      <a:pt x="50" y="34"/>
                    </a:cubicBezTo>
                    <a:cubicBezTo>
                      <a:pt x="39" y="26"/>
                      <a:pt x="35" y="12"/>
                      <a:pt x="41" y="0"/>
                    </a:cubicBezTo>
                    <a:cubicBezTo>
                      <a:pt x="33" y="5"/>
                      <a:pt x="21" y="11"/>
                      <a:pt x="12" y="6"/>
                    </a:cubicBezTo>
                    <a:cubicBezTo>
                      <a:pt x="19" y="6"/>
                      <a:pt x="23" y="10"/>
                      <a:pt x="21" y="17"/>
                    </a:cubicBezTo>
                  </a:path>
                </a:pathLst>
              </a:custGeom>
              <a:solidFill>
                <a:srgbClr val="D60065"/>
              </a:solidFill>
              <a:ln>
                <a:noFill/>
              </a:ln>
              <a:extLst>
                <a:ext uri="{91240B29-F687-4f45-9708-019B960494DF}">
                  <a14:hiddenLine xmlns:lc="http://schemas.openxmlformats.org/drawingml/2006/lockedCanvas" xmlns="" xmlns:a14="http://schemas.microsoft.com/office/drawing/2010/main" xmlns:wps="http://schemas.microsoft.com/office/word/2010/wordprocessingShape" xmlns:wne="http://schemas.microsoft.com/office/word/2006/wordml" xmlns:wpi="http://schemas.microsoft.com/office/word/2010/wordprocessingInk" xmlns:wpg="http://schemas.microsoft.com/office/word/2010/wordprocessingGroup" xmlns:w16se="http://schemas.microsoft.com/office/word/2015/wordml/symex" xmlns:w15="http://schemas.microsoft.com/office/word/2012/wordml" xmlns:w14="http://schemas.microsoft.com/office/word/2010/wordml" xmlns:w="http://schemas.openxmlformats.org/wordprocessingml/2006/main" xmlns:w10="urn:schemas-microsoft-com:office:word" xmlns:wp="http://schemas.openxmlformats.org/drawingml/2006/wordprocessingDrawing" xmlns:wp14="http://schemas.microsoft.com/office/word/2010/wordprocessingDrawing" xmlns:v="urn:schemas-microsoft-com:vml" xmlns:m="http://schemas.openxmlformats.org/officeDocument/2006/math" xmlns:o="urn:schemas-microsoft-com:office:office" xmlns:mc="http://schemas.openxmlformats.org/markup-compatibility/2006" xmlns:cx2="http://schemas.microsoft.com/office/drawing/2015/10/21/chartex" xmlns:cx1="http://schemas.microsoft.com/office/drawing/2015/9/8/chartex" xmlns:cx="http://schemas.microsoft.com/office/drawing/2014/chartex" xmlns:wpc="http://schemas.microsoft.com/office/word/2010/wordprocessingCanvas" w="9525">
                    <a:solidFill>
                      <a:srgbClr val="000000"/>
                    </a:solidFill>
                    <a:round/>
                    <a:headEnd/>
                    <a:tailEnd/>
                  </a14:hiddenLine>
                </a:ext>
              </a:extLst>
            </p:spPr>
            <p:txBody>
              <a:bodyPr/>
              <a:lstStyle/>
              <a:p>
                <a:endParaRPr lang="en-US"/>
              </a:p>
            </p:txBody>
          </p:sp>
          <p:sp>
            <p:nvSpPr>
              <p:cNvPr id="55" name="Freeform 527">
                <a:extLst>
                  <a:ext uri="{FF2B5EF4-FFF2-40B4-BE49-F238E27FC236}">
                    <a16:creationId xmlns:a16="http://schemas.microsoft.com/office/drawing/2014/main" id="{83004FBE-F215-4DFD-8F9C-6BD0CE09F360}"/>
                  </a:ext>
                </a:extLst>
              </p:cNvPr>
              <p:cNvSpPr>
                <a:spLocks/>
              </p:cNvSpPr>
              <p:nvPr/>
            </p:nvSpPr>
            <p:spPr bwMode="auto">
              <a:xfrm>
                <a:off x="528" y="195"/>
                <a:ext cx="330" cy="218"/>
              </a:xfrm>
              <a:custGeom>
                <a:avLst/>
                <a:gdLst>
                  <a:gd name="T0" fmla="*/ 5 w 132"/>
                  <a:gd name="T1" fmla="*/ 173 h 82"/>
                  <a:gd name="T2" fmla="*/ 330 w 132"/>
                  <a:gd name="T3" fmla="*/ 93 h 82"/>
                  <a:gd name="T4" fmla="*/ 123 w 132"/>
                  <a:gd name="T5" fmla="*/ 120 h 82"/>
                  <a:gd name="T6" fmla="*/ 40 w 132"/>
                  <a:gd name="T7" fmla="*/ 218 h 82"/>
                  <a:gd name="T8" fmla="*/ 8 w 132"/>
                  <a:gd name="T9" fmla="*/ 175 h 8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32" h="82">
                    <a:moveTo>
                      <a:pt x="2" y="65"/>
                    </a:moveTo>
                    <a:cubicBezTo>
                      <a:pt x="0" y="0"/>
                      <a:pt x="97" y="50"/>
                      <a:pt x="132" y="35"/>
                    </a:cubicBezTo>
                    <a:cubicBezTo>
                      <a:pt x="103" y="52"/>
                      <a:pt x="79" y="39"/>
                      <a:pt x="49" y="45"/>
                    </a:cubicBezTo>
                    <a:cubicBezTo>
                      <a:pt x="28" y="48"/>
                      <a:pt x="9" y="60"/>
                      <a:pt x="16" y="82"/>
                    </a:cubicBezTo>
                    <a:cubicBezTo>
                      <a:pt x="9" y="81"/>
                      <a:pt x="1" y="75"/>
                      <a:pt x="3" y="66"/>
                    </a:cubicBezTo>
                  </a:path>
                </a:pathLst>
              </a:custGeom>
              <a:solidFill>
                <a:srgbClr val="B789B9"/>
              </a:solidFill>
              <a:ln>
                <a:noFill/>
              </a:ln>
              <a:extLst>
                <a:ext uri="{91240B29-F687-4f45-9708-019B960494DF}">
                  <a14:hiddenLine xmlns:lc="http://schemas.openxmlformats.org/drawingml/2006/lockedCanvas" xmlns="" xmlns:a14="http://schemas.microsoft.com/office/drawing/2010/main" xmlns:wps="http://schemas.microsoft.com/office/word/2010/wordprocessingShape" xmlns:wne="http://schemas.microsoft.com/office/word/2006/wordml" xmlns:wpi="http://schemas.microsoft.com/office/word/2010/wordprocessingInk" xmlns:wpg="http://schemas.microsoft.com/office/word/2010/wordprocessingGroup" xmlns:w16se="http://schemas.microsoft.com/office/word/2015/wordml/symex" xmlns:w15="http://schemas.microsoft.com/office/word/2012/wordml" xmlns:w14="http://schemas.microsoft.com/office/word/2010/wordml" xmlns:w="http://schemas.openxmlformats.org/wordprocessingml/2006/main" xmlns:w10="urn:schemas-microsoft-com:office:word" xmlns:wp="http://schemas.openxmlformats.org/drawingml/2006/wordprocessingDrawing" xmlns:wp14="http://schemas.microsoft.com/office/word/2010/wordprocessingDrawing" xmlns:v="urn:schemas-microsoft-com:vml" xmlns:m="http://schemas.openxmlformats.org/officeDocument/2006/math" xmlns:o="urn:schemas-microsoft-com:office:office" xmlns:mc="http://schemas.openxmlformats.org/markup-compatibility/2006" xmlns:cx2="http://schemas.microsoft.com/office/drawing/2015/10/21/chartex" xmlns:cx1="http://schemas.microsoft.com/office/drawing/2015/9/8/chartex" xmlns:cx="http://schemas.microsoft.com/office/drawing/2014/chartex" xmlns:wpc="http://schemas.microsoft.com/office/word/2010/wordprocessingCanvas" w="9525">
                    <a:solidFill>
                      <a:srgbClr val="000000"/>
                    </a:solidFill>
                    <a:round/>
                    <a:headEnd/>
                    <a:tailEnd/>
                  </a14:hiddenLine>
                </a:ext>
              </a:extLst>
            </p:spPr>
            <p:txBody>
              <a:bodyPr/>
              <a:lstStyle/>
              <a:p>
                <a:endParaRPr lang="en-US"/>
              </a:p>
            </p:txBody>
          </p:sp>
          <p:sp>
            <p:nvSpPr>
              <p:cNvPr id="56" name="Freeform 528">
                <a:extLst>
                  <a:ext uri="{FF2B5EF4-FFF2-40B4-BE49-F238E27FC236}">
                    <a16:creationId xmlns:a16="http://schemas.microsoft.com/office/drawing/2014/main" id="{49319EFA-4688-4855-8112-301597275B7E}"/>
                  </a:ext>
                </a:extLst>
              </p:cNvPr>
              <p:cNvSpPr>
                <a:spLocks/>
              </p:cNvSpPr>
              <p:nvPr/>
            </p:nvSpPr>
            <p:spPr bwMode="auto">
              <a:xfrm>
                <a:off x="593" y="301"/>
                <a:ext cx="363" cy="150"/>
              </a:xfrm>
              <a:custGeom>
                <a:avLst/>
                <a:gdLst>
                  <a:gd name="T0" fmla="*/ 23 w 145"/>
                  <a:gd name="T1" fmla="*/ 134 h 56"/>
                  <a:gd name="T2" fmla="*/ 138 w 145"/>
                  <a:gd name="T3" fmla="*/ 129 h 56"/>
                  <a:gd name="T4" fmla="*/ 240 w 145"/>
                  <a:gd name="T5" fmla="*/ 112 h 56"/>
                  <a:gd name="T6" fmla="*/ 323 w 145"/>
                  <a:gd name="T7" fmla="*/ 0 h 56"/>
                  <a:gd name="T8" fmla="*/ 175 w 145"/>
                  <a:gd name="T9" fmla="*/ 67 h 56"/>
                  <a:gd name="T10" fmla="*/ 58 w 145"/>
                  <a:gd name="T11" fmla="*/ 94 h 56"/>
                  <a:gd name="T12" fmla="*/ 0 w 145"/>
                  <a:gd name="T13" fmla="*/ 134 h 5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45" h="56">
                    <a:moveTo>
                      <a:pt x="9" y="50"/>
                    </a:moveTo>
                    <a:cubicBezTo>
                      <a:pt x="21" y="56"/>
                      <a:pt x="43" y="50"/>
                      <a:pt x="55" y="48"/>
                    </a:cubicBezTo>
                    <a:cubicBezTo>
                      <a:pt x="69" y="46"/>
                      <a:pt x="83" y="45"/>
                      <a:pt x="96" y="42"/>
                    </a:cubicBezTo>
                    <a:cubicBezTo>
                      <a:pt x="114" y="36"/>
                      <a:pt x="145" y="24"/>
                      <a:pt x="129" y="0"/>
                    </a:cubicBezTo>
                    <a:cubicBezTo>
                      <a:pt x="128" y="25"/>
                      <a:pt x="89" y="29"/>
                      <a:pt x="70" y="25"/>
                    </a:cubicBezTo>
                    <a:cubicBezTo>
                      <a:pt x="56" y="22"/>
                      <a:pt x="35" y="27"/>
                      <a:pt x="23" y="35"/>
                    </a:cubicBezTo>
                    <a:cubicBezTo>
                      <a:pt x="15" y="41"/>
                      <a:pt x="10" y="49"/>
                      <a:pt x="0" y="50"/>
                    </a:cubicBezTo>
                  </a:path>
                </a:pathLst>
              </a:custGeom>
              <a:solidFill>
                <a:srgbClr val="6B136A"/>
              </a:solidFill>
              <a:ln>
                <a:noFill/>
              </a:ln>
              <a:extLst>
                <a:ext uri="{91240B29-F687-4f45-9708-019B960494DF}">
                  <a14:hiddenLine xmlns:lc="http://schemas.openxmlformats.org/drawingml/2006/lockedCanvas" xmlns="" xmlns:a14="http://schemas.microsoft.com/office/drawing/2010/main" xmlns:wps="http://schemas.microsoft.com/office/word/2010/wordprocessingShape" xmlns:wne="http://schemas.microsoft.com/office/word/2006/wordml" xmlns:wpi="http://schemas.microsoft.com/office/word/2010/wordprocessingInk" xmlns:wpg="http://schemas.microsoft.com/office/word/2010/wordprocessingGroup" xmlns:w16se="http://schemas.microsoft.com/office/word/2015/wordml/symex" xmlns:w15="http://schemas.microsoft.com/office/word/2012/wordml" xmlns:w14="http://schemas.microsoft.com/office/word/2010/wordml" xmlns:w="http://schemas.openxmlformats.org/wordprocessingml/2006/main" xmlns:w10="urn:schemas-microsoft-com:office:word" xmlns:wp="http://schemas.openxmlformats.org/drawingml/2006/wordprocessingDrawing" xmlns:wp14="http://schemas.microsoft.com/office/word/2010/wordprocessingDrawing" xmlns:v="urn:schemas-microsoft-com:vml" xmlns:m="http://schemas.openxmlformats.org/officeDocument/2006/math" xmlns:o="urn:schemas-microsoft-com:office:office" xmlns:mc="http://schemas.openxmlformats.org/markup-compatibility/2006" xmlns:cx2="http://schemas.microsoft.com/office/drawing/2015/10/21/chartex" xmlns:cx1="http://schemas.microsoft.com/office/drawing/2015/9/8/chartex" xmlns:cx="http://schemas.microsoft.com/office/drawing/2014/chartex" xmlns:wpc="http://schemas.microsoft.com/office/word/2010/wordprocessingCanvas" w="9525">
                    <a:solidFill>
                      <a:srgbClr val="000000"/>
                    </a:solidFill>
                    <a:round/>
                    <a:headEnd/>
                    <a:tailEnd/>
                  </a14:hiddenLine>
                </a:ext>
              </a:extLst>
            </p:spPr>
            <p:txBody>
              <a:bodyPr/>
              <a:lstStyle/>
              <a:p>
                <a:endParaRPr lang="en-US"/>
              </a:p>
            </p:txBody>
          </p:sp>
          <p:sp>
            <p:nvSpPr>
              <p:cNvPr id="57" name="Freeform 529">
                <a:extLst>
                  <a:ext uri="{FF2B5EF4-FFF2-40B4-BE49-F238E27FC236}">
                    <a16:creationId xmlns:a16="http://schemas.microsoft.com/office/drawing/2014/main" id="{34C73054-1D60-46DC-8C1A-14261E8928AD}"/>
                  </a:ext>
                </a:extLst>
              </p:cNvPr>
              <p:cNvSpPr>
                <a:spLocks/>
              </p:cNvSpPr>
              <p:nvPr/>
            </p:nvSpPr>
            <p:spPr bwMode="auto">
              <a:xfrm>
                <a:off x="538" y="272"/>
                <a:ext cx="130" cy="99"/>
              </a:xfrm>
              <a:custGeom>
                <a:avLst/>
                <a:gdLst>
                  <a:gd name="T0" fmla="*/ 8 w 52"/>
                  <a:gd name="T1" fmla="*/ 94 h 37"/>
                  <a:gd name="T2" fmla="*/ 35 w 52"/>
                  <a:gd name="T3" fmla="*/ 21 h 37"/>
                  <a:gd name="T4" fmla="*/ 130 w 52"/>
                  <a:gd name="T5" fmla="*/ 19 h 37"/>
                  <a:gd name="T6" fmla="*/ 8 w 52"/>
                  <a:gd name="T7" fmla="*/ 99 h 37"/>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52" h="37">
                    <a:moveTo>
                      <a:pt x="3" y="35"/>
                    </a:moveTo>
                    <a:cubicBezTo>
                      <a:pt x="0" y="25"/>
                      <a:pt x="5" y="13"/>
                      <a:pt x="14" y="8"/>
                    </a:cubicBezTo>
                    <a:cubicBezTo>
                      <a:pt x="25" y="2"/>
                      <a:pt x="41" y="1"/>
                      <a:pt x="52" y="7"/>
                    </a:cubicBezTo>
                    <a:cubicBezTo>
                      <a:pt x="33" y="0"/>
                      <a:pt x="6" y="17"/>
                      <a:pt x="3" y="37"/>
                    </a:cubicBezTo>
                  </a:path>
                </a:pathLst>
              </a:custGeom>
              <a:solidFill>
                <a:srgbClr val="E7DAEA"/>
              </a:solidFill>
              <a:ln>
                <a:noFill/>
              </a:ln>
              <a:extLst>
                <a:ext uri="{91240B29-F687-4f45-9708-019B960494DF}">
                  <a14:hiddenLine xmlns:lc="http://schemas.openxmlformats.org/drawingml/2006/lockedCanvas" xmlns="" xmlns:a14="http://schemas.microsoft.com/office/drawing/2010/main" xmlns:wps="http://schemas.microsoft.com/office/word/2010/wordprocessingShape" xmlns:wne="http://schemas.microsoft.com/office/word/2006/wordml" xmlns:wpi="http://schemas.microsoft.com/office/word/2010/wordprocessingInk" xmlns:wpg="http://schemas.microsoft.com/office/word/2010/wordprocessingGroup" xmlns:w16se="http://schemas.microsoft.com/office/word/2015/wordml/symex" xmlns:w15="http://schemas.microsoft.com/office/word/2012/wordml" xmlns:w14="http://schemas.microsoft.com/office/word/2010/wordml" xmlns:w="http://schemas.openxmlformats.org/wordprocessingml/2006/main" xmlns:w10="urn:schemas-microsoft-com:office:word" xmlns:wp="http://schemas.openxmlformats.org/drawingml/2006/wordprocessingDrawing" xmlns:wp14="http://schemas.microsoft.com/office/word/2010/wordprocessingDrawing" xmlns:v="urn:schemas-microsoft-com:vml" xmlns:m="http://schemas.openxmlformats.org/officeDocument/2006/math" xmlns:o="urn:schemas-microsoft-com:office:office" xmlns:mc="http://schemas.openxmlformats.org/markup-compatibility/2006" xmlns:cx2="http://schemas.microsoft.com/office/drawing/2015/10/21/chartex" xmlns:cx1="http://schemas.microsoft.com/office/drawing/2015/9/8/chartex" xmlns:cx="http://schemas.microsoft.com/office/drawing/2014/chartex" xmlns:wpc="http://schemas.microsoft.com/office/word/2010/wordprocessingCanvas" w="9525">
                    <a:solidFill>
                      <a:srgbClr val="000000"/>
                    </a:solidFill>
                    <a:round/>
                    <a:headEnd/>
                    <a:tailEnd/>
                  </a14:hiddenLine>
                </a:ext>
              </a:extLst>
            </p:spPr>
            <p:txBody>
              <a:bodyPr/>
              <a:lstStyle/>
              <a:p>
                <a:endParaRPr lang="en-US"/>
              </a:p>
            </p:txBody>
          </p:sp>
          <p:sp>
            <p:nvSpPr>
              <p:cNvPr id="58" name="Freeform 530">
                <a:extLst>
                  <a:ext uri="{FF2B5EF4-FFF2-40B4-BE49-F238E27FC236}">
                    <a16:creationId xmlns:a16="http://schemas.microsoft.com/office/drawing/2014/main" id="{86356380-3789-4AE8-800F-414F976560DB}"/>
                  </a:ext>
                </a:extLst>
              </p:cNvPr>
              <p:cNvSpPr>
                <a:spLocks/>
              </p:cNvSpPr>
              <p:nvPr/>
            </p:nvSpPr>
            <p:spPr bwMode="auto">
              <a:xfrm>
                <a:off x="281" y="139"/>
                <a:ext cx="1090" cy="397"/>
              </a:xfrm>
              <a:custGeom>
                <a:avLst/>
                <a:gdLst>
                  <a:gd name="T0" fmla="*/ 0 w 436"/>
                  <a:gd name="T1" fmla="*/ 53 h 149"/>
                  <a:gd name="T2" fmla="*/ 193 w 436"/>
                  <a:gd name="T3" fmla="*/ 61 h 149"/>
                  <a:gd name="T4" fmla="*/ 468 w 436"/>
                  <a:gd name="T5" fmla="*/ 13 h 149"/>
                  <a:gd name="T6" fmla="*/ 858 w 436"/>
                  <a:gd name="T7" fmla="*/ 61 h 149"/>
                  <a:gd name="T8" fmla="*/ 1090 w 436"/>
                  <a:gd name="T9" fmla="*/ 0 h 149"/>
                  <a:gd name="T10" fmla="*/ 838 w 436"/>
                  <a:gd name="T11" fmla="*/ 101 h 149"/>
                  <a:gd name="T12" fmla="*/ 383 w 436"/>
                  <a:gd name="T13" fmla="*/ 61 h 149"/>
                  <a:gd name="T14" fmla="*/ 153 w 436"/>
                  <a:gd name="T15" fmla="*/ 189 h 149"/>
                  <a:gd name="T16" fmla="*/ 45 w 436"/>
                  <a:gd name="T17" fmla="*/ 397 h 149"/>
                  <a:gd name="T18" fmla="*/ 125 w 436"/>
                  <a:gd name="T19" fmla="*/ 213 h 149"/>
                  <a:gd name="T20" fmla="*/ 0 w 436"/>
                  <a:gd name="T21" fmla="*/ 53 h 14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436" h="149">
                    <a:moveTo>
                      <a:pt x="0" y="20"/>
                    </a:moveTo>
                    <a:cubicBezTo>
                      <a:pt x="25" y="32"/>
                      <a:pt x="53" y="32"/>
                      <a:pt x="77" y="23"/>
                    </a:cubicBezTo>
                    <a:cubicBezTo>
                      <a:pt x="101" y="14"/>
                      <a:pt x="128" y="3"/>
                      <a:pt x="187" y="5"/>
                    </a:cubicBezTo>
                    <a:cubicBezTo>
                      <a:pt x="246" y="7"/>
                      <a:pt x="293" y="23"/>
                      <a:pt x="343" y="23"/>
                    </a:cubicBezTo>
                    <a:cubicBezTo>
                      <a:pt x="393" y="23"/>
                      <a:pt x="427" y="10"/>
                      <a:pt x="436" y="0"/>
                    </a:cubicBezTo>
                    <a:cubicBezTo>
                      <a:pt x="422" y="20"/>
                      <a:pt x="367" y="38"/>
                      <a:pt x="335" y="38"/>
                    </a:cubicBezTo>
                    <a:cubicBezTo>
                      <a:pt x="303" y="38"/>
                      <a:pt x="202" y="14"/>
                      <a:pt x="153" y="23"/>
                    </a:cubicBezTo>
                    <a:cubicBezTo>
                      <a:pt x="104" y="32"/>
                      <a:pt x="64" y="33"/>
                      <a:pt x="61" y="71"/>
                    </a:cubicBezTo>
                    <a:cubicBezTo>
                      <a:pt x="58" y="109"/>
                      <a:pt x="42" y="134"/>
                      <a:pt x="18" y="149"/>
                    </a:cubicBezTo>
                    <a:cubicBezTo>
                      <a:pt x="37" y="122"/>
                      <a:pt x="55" y="110"/>
                      <a:pt x="50" y="80"/>
                    </a:cubicBezTo>
                    <a:cubicBezTo>
                      <a:pt x="45" y="50"/>
                      <a:pt x="10" y="30"/>
                      <a:pt x="0" y="20"/>
                    </a:cubicBezTo>
                    <a:close/>
                  </a:path>
                </a:pathLst>
              </a:custGeom>
              <a:solidFill>
                <a:srgbClr val="F6BFCD"/>
              </a:solidFill>
              <a:ln>
                <a:noFill/>
              </a:ln>
              <a:extLst>
                <a:ext uri="{91240B29-F687-4f45-9708-019B960494DF}">
                  <a14:hiddenLine xmlns:lc="http://schemas.openxmlformats.org/drawingml/2006/lockedCanvas" xmlns="" xmlns:a14="http://schemas.microsoft.com/office/drawing/2010/main" xmlns:wps="http://schemas.microsoft.com/office/word/2010/wordprocessingShape" xmlns:wne="http://schemas.microsoft.com/office/word/2006/wordml" xmlns:wpi="http://schemas.microsoft.com/office/word/2010/wordprocessingInk" xmlns:wpg="http://schemas.microsoft.com/office/word/2010/wordprocessingGroup" xmlns:w16se="http://schemas.microsoft.com/office/word/2015/wordml/symex" xmlns:w15="http://schemas.microsoft.com/office/word/2012/wordml" xmlns:w14="http://schemas.microsoft.com/office/word/2010/wordml" xmlns:w="http://schemas.openxmlformats.org/wordprocessingml/2006/main" xmlns:w10="urn:schemas-microsoft-com:office:word" xmlns:wp="http://schemas.openxmlformats.org/drawingml/2006/wordprocessingDrawing" xmlns:wp14="http://schemas.microsoft.com/office/word/2010/wordprocessingDrawing" xmlns:v="urn:schemas-microsoft-com:vml" xmlns:m="http://schemas.openxmlformats.org/officeDocument/2006/math" xmlns:o="urn:schemas-microsoft-com:office:office" xmlns:mc="http://schemas.openxmlformats.org/markup-compatibility/2006" xmlns:cx2="http://schemas.microsoft.com/office/drawing/2015/10/21/chartex" xmlns:cx1="http://schemas.microsoft.com/office/drawing/2015/9/8/chartex" xmlns:cx="http://schemas.microsoft.com/office/drawing/2014/chartex" xmlns:wpc="http://schemas.microsoft.com/office/word/2010/wordprocessingCanvas" w="9525">
                    <a:solidFill>
                      <a:srgbClr val="000000"/>
                    </a:solidFill>
                    <a:round/>
                    <a:headEnd/>
                    <a:tailEnd/>
                  </a14:hiddenLine>
                </a:ext>
              </a:extLst>
            </p:spPr>
            <p:txBody>
              <a:bodyPr/>
              <a:lstStyle/>
              <a:p>
                <a:endParaRPr lang="en-US"/>
              </a:p>
            </p:txBody>
          </p:sp>
          <p:sp>
            <p:nvSpPr>
              <p:cNvPr id="59" name="Freeform 531">
                <a:extLst>
                  <a:ext uri="{FF2B5EF4-FFF2-40B4-BE49-F238E27FC236}">
                    <a16:creationId xmlns:a16="http://schemas.microsoft.com/office/drawing/2014/main" id="{4A055928-6839-411A-AD33-8B2BACAC9D42}"/>
                  </a:ext>
                </a:extLst>
              </p:cNvPr>
              <p:cNvSpPr>
                <a:spLocks/>
              </p:cNvSpPr>
              <p:nvPr/>
            </p:nvSpPr>
            <p:spPr bwMode="auto">
              <a:xfrm>
                <a:off x="373" y="163"/>
                <a:ext cx="360" cy="162"/>
              </a:xfrm>
              <a:custGeom>
                <a:avLst/>
                <a:gdLst>
                  <a:gd name="T0" fmla="*/ 0 w 144"/>
                  <a:gd name="T1" fmla="*/ 82 h 61"/>
                  <a:gd name="T2" fmla="*/ 43 w 144"/>
                  <a:gd name="T3" fmla="*/ 138 h 61"/>
                  <a:gd name="T4" fmla="*/ 108 w 144"/>
                  <a:gd name="T5" fmla="*/ 64 h 61"/>
                  <a:gd name="T6" fmla="*/ 360 w 144"/>
                  <a:gd name="T7" fmla="*/ 13 h 61"/>
                  <a:gd name="T8" fmla="*/ 90 w 144"/>
                  <a:gd name="T9" fmla="*/ 50 h 61"/>
                  <a:gd name="T10" fmla="*/ 0 w 144"/>
                  <a:gd name="T11" fmla="*/ 82 h 61"/>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4" h="61">
                    <a:moveTo>
                      <a:pt x="0" y="31"/>
                    </a:moveTo>
                    <a:cubicBezTo>
                      <a:pt x="11" y="35"/>
                      <a:pt x="17" y="43"/>
                      <a:pt x="17" y="52"/>
                    </a:cubicBezTo>
                    <a:cubicBezTo>
                      <a:pt x="17" y="61"/>
                      <a:pt x="20" y="33"/>
                      <a:pt x="43" y="24"/>
                    </a:cubicBezTo>
                    <a:cubicBezTo>
                      <a:pt x="66" y="15"/>
                      <a:pt x="108" y="6"/>
                      <a:pt x="144" y="5"/>
                    </a:cubicBezTo>
                    <a:cubicBezTo>
                      <a:pt x="121" y="0"/>
                      <a:pt x="62" y="8"/>
                      <a:pt x="36" y="19"/>
                    </a:cubicBezTo>
                    <a:cubicBezTo>
                      <a:pt x="10" y="30"/>
                      <a:pt x="12" y="33"/>
                      <a:pt x="0" y="31"/>
                    </a:cubicBezTo>
                    <a:close/>
                  </a:path>
                </a:pathLst>
              </a:custGeom>
              <a:solidFill>
                <a:srgbClr val="FFFFFF"/>
              </a:solidFill>
              <a:ln>
                <a:noFill/>
              </a:ln>
              <a:extLst>
                <a:ext uri="{91240B29-F687-4f45-9708-019B960494DF}">
                  <a14:hiddenLine xmlns:lc="http://schemas.openxmlformats.org/drawingml/2006/lockedCanvas" xmlns="" xmlns:a14="http://schemas.microsoft.com/office/drawing/2010/main" xmlns:wps="http://schemas.microsoft.com/office/word/2010/wordprocessingShape" xmlns:wne="http://schemas.microsoft.com/office/word/2006/wordml" xmlns:wpi="http://schemas.microsoft.com/office/word/2010/wordprocessingInk" xmlns:wpg="http://schemas.microsoft.com/office/word/2010/wordprocessingGroup" xmlns:w16se="http://schemas.microsoft.com/office/word/2015/wordml/symex" xmlns:w15="http://schemas.microsoft.com/office/word/2012/wordml" xmlns:w14="http://schemas.microsoft.com/office/word/2010/wordml" xmlns:w="http://schemas.openxmlformats.org/wordprocessingml/2006/main" xmlns:w10="urn:schemas-microsoft-com:office:word" xmlns:wp="http://schemas.openxmlformats.org/drawingml/2006/wordprocessingDrawing" xmlns:wp14="http://schemas.microsoft.com/office/word/2010/wordprocessingDrawing" xmlns:v="urn:schemas-microsoft-com:vml" xmlns:m="http://schemas.openxmlformats.org/officeDocument/2006/math" xmlns:o="urn:schemas-microsoft-com:office:office" xmlns:mc="http://schemas.openxmlformats.org/markup-compatibility/2006" xmlns:cx2="http://schemas.microsoft.com/office/drawing/2015/10/21/chartex" xmlns:cx1="http://schemas.microsoft.com/office/drawing/2015/9/8/chartex" xmlns:cx="http://schemas.microsoft.com/office/drawing/2014/chartex" xmlns:wpc="http://schemas.microsoft.com/office/word/2010/wordprocessingCanvas" w="9525">
                    <a:solidFill>
                      <a:srgbClr val="000000"/>
                    </a:solidFill>
                    <a:round/>
                    <a:headEnd/>
                    <a:tailEnd/>
                  </a14:hiddenLine>
                </a:ext>
              </a:extLst>
            </p:spPr>
            <p:txBody>
              <a:bodyPr/>
              <a:lstStyle/>
              <a:p>
                <a:endParaRPr lang="en-US"/>
              </a:p>
            </p:txBody>
          </p:sp>
          <p:sp>
            <p:nvSpPr>
              <p:cNvPr id="60" name="Freeform 532">
                <a:extLst>
                  <a:ext uri="{FF2B5EF4-FFF2-40B4-BE49-F238E27FC236}">
                    <a16:creationId xmlns:a16="http://schemas.microsoft.com/office/drawing/2014/main" id="{8713EB83-5C4F-4408-AAD9-D4AE122DB72A}"/>
                  </a:ext>
                </a:extLst>
              </p:cNvPr>
              <p:cNvSpPr>
                <a:spLocks/>
              </p:cNvSpPr>
              <p:nvPr/>
            </p:nvSpPr>
            <p:spPr bwMode="auto">
              <a:xfrm>
                <a:off x="673" y="429"/>
                <a:ext cx="328" cy="254"/>
              </a:xfrm>
              <a:custGeom>
                <a:avLst/>
                <a:gdLst>
                  <a:gd name="T0" fmla="*/ 0 w 131"/>
                  <a:gd name="T1" fmla="*/ 168 h 95"/>
                  <a:gd name="T2" fmla="*/ 28 w 131"/>
                  <a:gd name="T3" fmla="*/ 249 h 95"/>
                  <a:gd name="T4" fmla="*/ 85 w 131"/>
                  <a:gd name="T5" fmla="*/ 254 h 95"/>
                  <a:gd name="T6" fmla="*/ 193 w 131"/>
                  <a:gd name="T7" fmla="*/ 155 h 95"/>
                  <a:gd name="T8" fmla="*/ 263 w 131"/>
                  <a:gd name="T9" fmla="*/ 99 h 95"/>
                  <a:gd name="T10" fmla="*/ 328 w 131"/>
                  <a:gd name="T11" fmla="*/ 0 h 95"/>
                  <a:gd name="T12" fmla="*/ 150 w 131"/>
                  <a:gd name="T13" fmla="*/ 131 h 95"/>
                  <a:gd name="T14" fmla="*/ 113 w 131"/>
                  <a:gd name="T15" fmla="*/ 147 h 95"/>
                  <a:gd name="T16" fmla="*/ 68 w 131"/>
                  <a:gd name="T17" fmla="*/ 182 h 95"/>
                  <a:gd name="T18" fmla="*/ 3 w 131"/>
                  <a:gd name="T19" fmla="*/ 176 h 9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31" h="95">
                    <a:moveTo>
                      <a:pt x="0" y="63"/>
                    </a:moveTo>
                    <a:cubicBezTo>
                      <a:pt x="2" y="75"/>
                      <a:pt x="12" y="80"/>
                      <a:pt x="11" y="93"/>
                    </a:cubicBezTo>
                    <a:cubicBezTo>
                      <a:pt x="18" y="86"/>
                      <a:pt x="29" y="87"/>
                      <a:pt x="34" y="95"/>
                    </a:cubicBezTo>
                    <a:cubicBezTo>
                      <a:pt x="21" y="78"/>
                      <a:pt x="68" y="62"/>
                      <a:pt x="77" y="58"/>
                    </a:cubicBezTo>
                    <a:cubicBezTo>
                      <a:pt x="89" y="53"/>
                      <a:pt x="96" y="46"/>
                      <a:pt x="105" y="37"/>
                    </a:cubicBezTo>
                    <a:cubicBezTo>
                      <a:pt x="116" y="26"/>
                      <a:pt x="121" y="10"/>
                      <a:pt x="131" y="0"/>
                    </a:cubicBezTo>
                    <a:cubicBezTo>
                      <a:pt x="114" y="26"/>
                      <a:pt x="89" y="40"/>
                      <a:pt x="60" y="49"/>
                    </a:cubicBezTo>
                    <a:cubicBezTo>
                      <a:pt x="55" y="51"/>
                      <a:pt x="50" y="53"/>
                      <a:pt x="45" y="55"/>
                    </a:cubicBezTo>
                    <a:cubicBezTo>
                      <a:pt x="36" y="58"/>
                      <a:pt x="34" y="62"/>
                      <a:pt x="27" y="68"/>
                    </a:cubicBezTo>
                    <a:cubicBezTo>
                      <a:pt x="17" y="79"/>
                      <a:pt x="12" y="69"/>
                      <a:pt x="1" y="66"/>
                    </a:cubicBezTo>
                  </a:path>
                </a:pathLst>
              </a:custGeom>
              <a:solidFill>
                <a:srgbClr val="B90058"/>
              </a:solidFill>
              <a:ln>
                <a:noFill/>
              </a:ln>
              <a:extLst>
                <a:ext uri="{91240B29-F687-4f45-9708-019B960494DF}">
                  <a14:hiddenLine xmlns:lc="http://schemas.openxmlformats.org/drawingml/2006/lockedCanvas" xmlns="" xmlns:a14="http://schemas.microsoft.com/office/drawing/2010/main" xmlns:wps="http://schemas.microsoft.com/office/word/2010/wordprocessingShape" xmlns:wne="http://schemas.microsoft.com/office/word/2006/wordml" xmlns:wpi="http://schemas.microsoft.com/office/word/2010/wordprocessingInk" xmlns:wpg="http://schemas.microsoft.com/office/word/2010/wordprocessingGroup" xmlns:w16se="http://schemas.microsoft.com/office/word/2015/wordml/symex" xmlns:w15="http://schemas.microsoft.com/office/word/2012/wordml" xmlns:w14="http://schemas.microsoft.com/office/word/2010/wordml" xmlns:w="http://schemas.openxmlformats.org/wordprocessingml/2006/main" xmlns:w10="urn:schemas-microsoft-com:office:word" xmlns:wp="http://schemas.openxmlformats.org/drawingml/2006/wordprocessingDrawing" xmlns:wp14="http://schemas.microsoft.com/office/word/2010/wordprocessingDrawing" xmlns:v="urn:schemas-microsoft-com:vml" xmlns:m="http://schemas.openxmlformats.org/officeDocument/2006/math" xmlns:o="urn:schemas-microsoft-com:office:office" xmlns:mc="http://schemas.openxmlformats.org/markup-compatibility/2006" xmlns:cx2="http://schemas.microsoft.com/office/drawing/2015/10/21/chartex" xmlns:cx1="http://schemas.microsoft.com/office/drawing/2015/9/8/chartex" xmlns:cx="http://schemas.microsoft.com/office/drawing/2014/chartex" xmlns:wpc="http://schemas.microsoft.com/office/word/2010/wordprocessingCanvas" w="9525">
                    <a:solidFill>
                      <a:srgbClr val="000000"/>
                    </a:solidFill>
                    <a:round/>
                    <a:headEnd/>
                    <a:tailEnd/>
                  </a14:hiddenLine>
                </a:ext>
              </a:extLst>
            </p:spPr>
            <p:txBody>
              <a:bodyPr/>
              <a:lstStyle/>
              <a:p>
                <a:endParaRPr lang="en-US"/>
              </a:p>
            </p:txBody>
          </p:sp>
          <p:sp>
            <p:nvSpPr>
              <p:cNvPr id="61" name="Freeform 533">
                <a:extLst>
                  <a:ext uri="{FF2B5EF4-FFF2-40B4-BE49-F238E27FC236}">
                    <a16:creationId xmlns:a16="http://schemas.microsoft.com/office/drawing/2014/main" id="{2A683B7C-4E17-4DA9-B608-38F0FBC98228}"/>
                  </a:ext>
                </a:extLst>
              </p:cNvPr>
              <p:cNvSpPr>
                <a:spLocks/>
              </p:cNvSpPr>
              <p:nvPr/>
            </p:nvSpPr>
            <p:spPr bwMode="auto">
              <a:xfrm>
                <a:off x="1206" y="331"/>
                <a:ext cx="162" cy="112"/>
              </a:xfrm>
              <a:custGeom>
                <a:avLst/>
                <a:gdLst>
                  <a:gd name="T0" fmla="*/ 0 w 65"/>
                  <a:gd name="T1" fmla="*/ 0 h 42"/>
                  <a:gd name="T2" fmla="*/ 92 w 65"/>
                  <a:gd name="T3" fmla="*/ 40 h 42"/>
                  <a:gd name="T4" fmla="*/ 150 w 65"/>
                  <a:gd name="T5" fmla="*/ 112 h 42"/>
                  <a:gd name="T6" fmla="*/ 162 w 65"/>
                  <a:gd name="T7" fmla="*/ 48 h 42"/>
                  <a:gd name="T8" fmla="*/ 122 w 65"/>
                  <a:gd name="T9" fmla="*/ 43 h 42"/>
                  <a:gd name="T10" fmla="*/ 35 w 65"/>
                  <a:gd name="T11" fmla="*/ 11 h 4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65" h="42">
                    <a:moveTo>
                      <a:pt x="0" y="0"/>
                    </a:moveTo>
                    <a:cubicBezTo>
                      <a:pt x="14" y="4"/>
                      <a:pt x="24" y="6"/>
                      <a:pt x="37" y="15"/>
                    </a:cubicBezTo>
                    <a:cubicBezTo>
                      <a:pt x="45" y="21"/>
                      <a:pt x="59" y="31"/>
                      <a:pt x="60" y="42"/>
                    </a:cubicBezTo>
                    <a:cubicBezTo>
                      <a:pt x="57" y="34"/>
                      <a:pt x="63" y="25"/>
                      <a:pt x="65" y="18"/>
                    </a:cubicBezTo>
                    <a:cubicBezTo>
                      <a:pt x="61" y="23"/>
                      <a:pt x="54" y="19"/>
                      <a:pt x="49" y="16"/>
                    </a:cubicBezTo>
                    <a:cubicBezTo>
                      <a:pt x="37" y="10"/>
                      <a:pt x="27" y="5"/>
                      <a:pt x="14" y="4"/>
                    </a:cubicBezTo>
                  </a:path>
                </a:pathLst>
              </a:custGeom>
              <a:solidFill>
                <a:srgbClr val="B90058"/>
              </a:solidFill>
              <a:ln>
                <a:noFill/>
              </a:ln>
              <a:extLst>
                <a:ext uri="{91240B29-F687-4f45-9708-019B960494DF}">
                  <a14:hiddenLine xmlns:lc="http://schemas.openxmlformats.org/drawingml/2006/lockedCanvas" xmlns="" xmlns:a14="http://schemas.microsoft.com/office/drawing/2010/main" xmlns:wps="http://schemas.microsoft.com/office/word/2010/wordprocessingShape" xmlns:wne="http://schemas.microsoft.com/office/word/2006/wordml" xmlns:wpi="http://schemas.microsoft.com/office/word/2010/wordprocessingInk" xmlns:wpg="http://schemas.microsoft.com/office/word/2010/wordprocessingGroup" xmlns:w16se="http://schemas.microsoft.com/office/word/2015/wordml/symex" xmlns:w15="http://schemas.microsoft.com/office/word/2012/wordml" xmlns:w14="http://schemas.microsoft.com/office/word/2010/wordml" xmlns:w="http://schemas.openxmlformats.org/wordprocessingml/2006/main" xmlns:w10="urn:schemas-microsoft-com:office:word" xmlns:wp="http://schemas.openxmlformats.org/drawingml/2006/wordprocessingDrawing" xmlns:wp14="http://schemas.microsoft.com/office/word/2010/wordprocessingDrawing" xmlns:v="urn:schemas-microsoft-com:vml" xmlns:m="http://schemas.openxmlformats.org/officeDocument/2006/math" xmlns:o="urn:schemas-microsoft-com:office:office" xmlns:mc="http://schemas.openxmlformats.org/markup-compatibility/2006" xmlns:cx2="http://schemas.microsoft.com/office/drawing/2015/10/21/chartex" xmlns:cx1="http://schemas.microsoft.com/office/drawing/2015/9/8/chartex" xmlns:cx="http://schemas.microsoft.com/office/drawing/2014/chartex" xmlns:wpc="http://schemas.microsoft.com/office/word/2010/wordprocessingCanvas" w="9525">
                    <a:solidFill>
                      <a:srgbClr val="000000"/>
                    </a:solidFill>
                    <a:round/>
                    <a:headEnd/>
                    <a:tailEnd/>
                  </a14:hiddenLine>
                </a:ext>
              </a:extLst>
            </p:spPr>
            <p:txBody>
              <a:bodyPr/>
              <a:lstStyle/>
              <a:p>
                <a:endParaRPr lang="en-US"/>
              </a:p>
            </p:txBody>
          </p:sp>
          <p:sp>
            <p:nvSpPr>
              <p:cNvPr id="62" name="Freeform 534">
                <a:extLst>
                  <a:ext uri="{FF2B5EF4-FFF2-40B4-BE49-F238E27FC236}">
                    <a16:creationId xmlns:a16="http://schemas.microsoft.com/office/drawing/2014/main" id="{E8B80EE8-722D-4168-B1F0-286A97AAC575}"/>
                  </a:ext>
                </a:extLst>
              </p:cNvPr>
              <p:cNvSpPr>
                <a:spLocks/>
              </p:cNvSpPr>
              <p:nvPr/>
            </p:nvSpPr>
            <p:spPr bwMode="auto">
              <a:xfrm>
                <a:off x="163" y="80"/>
                <a:ext cx="1721" cy="688"/>
              </a:xfrm>
              <a:custGeom>
                <a:avLst/>
                <a:gdLst>
                  <a:gd name="T0" fmla="*/ 1561 w 688"/>
                  <a:gd name="T1" fmla="*/ 227 h 258"/>
                  <a:gd name="T2" fmla="*/ 1698 w 688"/>
                  <a:gd name="T3" fmla="*/ 45 h 258"/>
                  <a:gd name="T4" fmla="*/ 1336 w 688"/>
                  <a:gd name="T5" fmla="*/ 168 h 258"/>
                  <a:gd name="T6" fmla="*/ 1246 w 688"/>
                  <a:gd name="T7" fmla="*/ 0 h 258"/>
                  <a:gd name="T8" fmla="*/ 795 w 688"/>
                  <a:gd name="T9" fmla="*/ 77 h 258"/>
                  <a:gd name="T10" fmla="*/ 320 w 688"/>
                  <a:gd name="T11" fmla="*/ 91 h 258"/>
                  <a:gd name="T12" fmla="*/ 10 w 688"/>
                  <a:gd name="T13" fmla="*/ 29 h 258"/>
                  <a:gd name="T14" fmla="*/ 228 w 688"/>
                  <a:gd name="T15" fmla="*/ 293 h 258"/>
                  <a:gd name="T16" fmla="*/ 0 w 688"/>
                  <a:gd name="T17" fmla="*/ 560 h 258"/>
                  <a:gd name="T18" fmla="*/ 318 w 688"/>
                  <a:gd name="T19" fmla="*/ 453 h 258"/>
                  <a:gd name="T20" fmla="*/ 533 w 688"/>
                  <a:gd name="T21" fmla="*/ 688 h 258"/>
                  <a:gd name="T22" fmla="*/ 568 w 688"/>
                  <a:gd name="T23" fmla="*/ 624 h 258"/>
                  <a:gd name="T24" fmla="*/ 623 w 688"/>
                  <a:gd name="T25" fmla="*/ 648 h 258"/>
                  <a:gd name="T26" fmla="*/ 675 w 688"/>
                  <a:gd name="T27" fmla="*/ 544 h 258"/>
                  <a:gd name="T28" fmla="*/ 941 w 688"/>
                  <a:gd name="T29" fmla="*/ 296 h 258"/>
                  <a:gd name="T30" fmla="*/ 1203 w 688"/>
                  <a:gd name="T31" fmla="*/ 483 h 258"/>
                  <a:gd name="T32" fmla="*/ 1391 w 688"/>
                  <a:gd name="T33" fmla="*/ 240 h 258"/>
                  <a:gd name="T34" fmla="*/ 1721 w 688"/>
                  <a:gd name="T35" fmla="*/ 307 h 258"/>
                  <a:gd name="T36" fmla="*/ 1561 w 688"/>
                  <a:gd name="T37" fmla="*/ 227 h 25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688" h="258">
                    <a:moveTo>
                      <a:pt x="624" y="85"/>
                    </a:moveTo>
                    <a:cubicBezTo>
                      <a:pt x="618" y="65"/>
                      <a:pt x="645" y="51"/>
                      <a:pt x="679" y="17"/>
                    </a:cubicBezTo>
                    <a:cubicBezTo>
                      <a:pt x="637" y="58"/>
                      <a:pt x="563" y="69"/>
                      <a:pt x="534" y="63"/>
                    </a:cubicBezTo>
                    <a:cubicBezTo>
                      <a:pt x="505" y="58"/>
                      <a:pt x="484" y="28"/>
                      <a:pt x="498" y="0"/>
                    </a:cubicBezTo>
                    <a:cubicBezTo>
                      <a:pt x="454" y="48"/>
                      <a:pt x="387" y="41"/>
                      <a:pt x="318" y="29"/>
                    </a:cubicBezTo>
                    <a:cubicBezTo>
                      <a:pt x="248" y="16"/>
                      <a:pt x="159" y="21"/>
                      <a:pt x="128" y="34"/>
                    </a:cubicBezTo>
                    <a:cubicBezTo>
                      <a:pt x="91" y="50"/>
                      <a:pt x="43" y="41"/>
                      <a:pt x="4" y="11"/>
                    </a:cubicBezTo>
                    <a:cubicBezTo>
                      <a:pt x="31" y="49"/>
                      <a:pt x="91" y="80"/>
                      <a:pt x="91" y="110"/>
                    </a:cubicBezTo>
                    <a:cubicBezTo>
                      <a:pt x="90" y="154"/>
                      <a:pt x="21" y="200"/>
                      <a:pt x="0" y="210"/>
                    </a:cubicBezTo>
                    <a:cubicBezTo>
                      <a:pt x="38" y="200"/>
                      <a:pt x="86" y="165"/>
                      <a:pt x="127" y="170"/>
                    </a:cubicBezTo>
                    <a:cubicBezTo>
                      <a:pt x="173" y="174"/>
                      <a:pt x="209" y="214"/>
                      <a:pt x="213" y="258"/>
                    </a:cubicBezTo>
                    <a:cubicBezTo>
                      <a:pt x="217" y="248"/>
                      <a:pt x="222" y="241"/>
                      <a:pt x="227" y="234"/>
                    </a:cubicBezTo>
                    <a:cubicBezTo>
                      <a:pt x="233" y="226"/>
                      <a:pt x="245" y="224"/>
                      <a:pt x="249" y="243"/>
                    </a:cubicBezTo>
                    <a:cubicBezTo>
                      <a:pt x="245" y="221"/>
                      <a:pt x="263" y="205"/>
                      <a:pt x="270" y="204"/>
                    </a:cubicBezTo>
                    <a:cubicBezTo>
                      <a:pt x="316" y="195"/>
                      <a:pt x="337" y="132"/>
                      <a:pt x="376" y="111"/>
                    </a:cubicBezTo>
                    <a:cubicBezTo>
                      <a:pt x="416" y="90"/>
                      <a:pt x="489" y="129"/>
                      <a:pt x="481" y="181"/>
                    </a:cubicBezTo>
                    <a:cubicBezTo>
                      <a:pt x="487" y="105"/>
                      <a:pt x="497" y="82"/>
                      <a:pt x="556" y="90"/>
                    </a:cubicBezTo>
                    <a:cubicBezTo>
                      <a:pt x="598" y="96"/>
                      <a:pt x="660" y="129"/>
                      <a:pt x="688" y="115"/>
                    </a:cubicBezTo>
                    <a:cubicBezTo>
                      <a:pt x="671" y="119"/>
                      <a:pt x="632" y="108"/>
                      <a:pt x="624" y="85"/>
                    </a:cubicBezTo>
                    <a:close/>
                  </a:path>
                </a:pathLst>
              </a:custGeom>
              <a:noFill/>
              <a:ln w="11113" cap="rnd">
                <a:solidFill>
                  <a:srgbClr val="000000"/>
                </a:solidFill>
                <a:prstDash val="solid"/>
                <a:round/>
                <a:headEnd/>
                <a:tailEnd/>
              </a:ln>
              <a:extLst>
                <a:ext uri="{909E8E84-426E-40dd-AFC4-6F175D3DCCD1}">
                  <a14:hiddenFill xmlns:lc="http://schemas.openxmlformats.org/drawingml/2006/lockedCanvas" xmlns="" xmlns:a14="http://schemas.microsoft.com/office/drawing/2010/main" xmlns:wps="http://schemas.microsoft.com/office/word/2010/wordprocessingShape" xmlns:wne="http://schemas.microsoft.com/office/word/2006/wordml" xmlns:wpi="http://schemas.microsoft.com/office/word/2010/wordprocessingInk" xmlns:wpg="http://schemas.microsoft.com/office/word/2010/wordprocessingGroup" xmlns:w16se="http://schemas.microsoft.com/office/word/2015/wordml/symex" xmlns:w15="http://schemas.microsoft.com/office/word/2012/wordml" xmlns:w14="http://schemas.microsoft.com/office/word/2010/wordml" xmlns:w="http://schemas.openxmlformats.org/wordprocessingml/2006/main" xmlns:w10="urn:schemas-microsoft-com:office:word" xmlns:wp="http://schemas.openxmlformats.org/drawingml/2006/wordprocessingDrawing" xmlns:wp14="http://schemas.microsoft.com/office/word/2010/wordprocessingDrawing" xmlns:v="urn:schemas-microsoft-com:vml" xmlns:m="http://schemas.openxmlformats.org/officeDocument/2006/math" xmlns:o="urn:schemas-microsoft-com:office:office" xmlns:mc="http://schemas.openxmlformats.org/markup-compatibility/2006" xmlns:cx2="http://schemas.microsoft.com/office/drawing/2015/10/21/chartex" xmlns:cx1="http://schemas.microsoft.com/office/drawing/2015/9/8/chartex" xmlns:cx="http://schemas.microsoft.com/office/drawing/2014/chartex" xmlns:wpc="http://schemas.microsoft.com/office/word/2010/wordprocessingCanvas">
                    <a:solidFill>
                      <a:srgbClr val="FFFFFF"/>
                    </a:solidFill>
                  </a14:hiddenFill>
                </a:ext>
              </a:extLst>
            </p:spPr>
            <p:txBody>
              <a:bodyPr/>
              <a:lstStyle/>
              <a:p>
                <a:endParaRPr lang="en-US" dirty="0"/>
              </a:p>
            </p:txBody>
          </p:sp>
          <p:sp>
            <p:nvSpPr>
              <p:cNvPr id="63" name="Freeform 535">
                <a:extLst>
                  <a:ext uri="{FF2B5EF4-FFF2-40B4-BE49-F238E27FC236}">
                    <a16:creationId xmlns:a16="http://schemas.microsoft.com/office/drawing/2014/main" id="{2C96897E-06D6-4FA1-8354-BAE19226BADF}"/>
                  </a:ext>
                </a:extLst>
              </p:cNvPr>
              <p:cNvSpPr>
                <a:spLocks/>
              </p:cNvSpPr>
              <p:nvPr/>
            </p:nvSpPr>
            <p:spPr bwMode="auto">
              <a:xfrm>
                <a:off x="508" y="240"/>
                <a:ext cx="458" cy="243"/>
              </a:xfrm>
              <a:custGeom>
                <a:avLst/>
                <a:gdLst>
                  <a:gd name="T0" fmla="*/ 8 w 183"/>
                  <a:gd name="T1" fmla="*/ 107 h 91"/>
                  <a:gd name="T2" fmla="*/ 268 w 183"/>
                  <a:gd name="T3" fmla="*/ 208 h 91"/>
                  <a:gd name="T4" fmla="*/ 438 w 183"/>
                  <a:gd name="T5" fmla="*/ 59 h 91"/>
                  <a:gd name="T6" fmla="*/ 210 w 183"/>
                  <a:gd name="T7" fmla="*/ 24 h 91"/>
                  <a:gd name="T8" fmla="*/ 8 w 183"/>
                  <a:gd name="T9" fmla="*/ 107 h 9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83" h="91">
                    <a:moveTo>
                      <a:pt x="3" y="40"/>
                    </a:moveTo>
                    <a:cubicBezTo>
                      <a:pt x="0" y="78"/>
                      <a:pt x="41" y="91"/>
                      <a:pt x="107" y="78"/>
                    </a:cubicBezTo>
                    <a:cubicBezTo>
                      <a:pt x="173" y="66"/>
                      <a:pt x="183" y="45"/>
                      <a:pt x="175" y="22"/>
                    </a:cubicBezTo>
                    <a:cubicBezTo>
                      <a:pt x="167" y="0"/>
                      <a:pt x="135" y="19"/>
                      <a:pt x="84" y="9"/>
                    </a:cubicBezTo>
                    <a:cubicBezTo>
                      <a:pt x="49" y="3"/>
                      <a:pt x="7" y="3"/>
                      <a:pt x="3" y="40"/>
                    </a:cubicBezTo>
                    <a:close/>
                  </a:path>
                </a:pathLst>
              </a:custGeom>
              <a:noFill/>
              <a:ln w="11113" cap="rnd">
                <a:solidFill>
                  <a:srgbClr val="000000"/>
                </a:solidFill>
                <a:prstDash val="solid"/>
                <a:round/>
                <a:headEnd/>
                <a:tailEnd/>
              </a:ln>
              <a:extLst>
                <a:ext uri="{909E8E84-426E-40dd-AFC4-6F175D3DCCD1}">
                  <a14:hiddenFill xmlns:lc="http://schemas.openxmlformats.org/drawingml/2006/lockedCanvas" xmlns="" xmlns:a14="http://schemas.microsoft.com/office/drawing/2010/main" xmlns:wps="http://schemas.microsoft.com/office/word/2010/wordprocessingShape" xmlns:wne="http://schemas.microsoft.com/office/word/2006/wordml" xmlns:wpi="http://schemas.microsoft.com/office/word/2010/wordprocessingInk" xmlns:wpg="http://schemas.microsoft.com/office/word/2010/wordprocessingGroup" xmlns:w16se="http://schemas.microsoft.com/office/word/2015/wordml/symex" xmlns:w15="http://schemas.microsoft.com/office/word/2012/wordml" xmlns:w14="http://schemas.microsoft.com/office/word/2010/wordml" xmlns:w="http://schemas.openxmlformats.org/wordprocessingml/2006/main" xmlns:w10="urn:schemas-microsoft-com:office:word" xmlns:wp="http://schemas.openxmlformats.org/drawingml/2006/wordprocessingDrawing" xmlns:wp14="http://schemas.microsoft.com/office/word/2010/wordprocessingDrawing" xmlns:v="urn:schemas-microsoft-com:vml" xmlns:m="http://schemas.openxmlformats.org/officeDocument/2006/math" xmlns:o="urn:schemas-microsoft-com:office:office" xmlns:mc="http://schemas.openxmlformats.org/markup-compatibility/2006" xmlns:cx2="http://schemas.microsoft.com/office/drawing/2015/10/21/chartex" xmlns:cx1="http://schemas.microsoft.com/office/drawing/2015/9/8/chartex" xmlns:cx="http://schemas.microsoft.com/office/drawing/2014/chartex" xmlns:wpc="http://schemas.microsoft.com/office/word/2010/wordprocessingCanvas">
                    <a:solidFill>
                      <a:srgbClr val="FFFFFF"/>
                    </a:solidFill>
                  </a14:hiddenFill>
                </a:ext>
              </a:extLst>
            </p:spPr>
            <p:txBody>
              <a:bodyPr/>
              <a:lstStyle/>
              <a:p>
                <a:endParaRPr lang="en-US"/>
              </a:p>
            </p:txBody>
          </p:sp>
          <p:sp>
            <p:nvSpPr>
              <p:cNvPr id="64" name="Freeform 536">
                <a:extLst>
                  <a:ext uri="{FF2B5EF4-FFF2-40B4-BE49-F238E27FC236}">
                    <a16:creationId xmlns:a16="http://schemas.microsoft.com/office/drawing/2014/main" id="{768074A7-A418-4A31-BDC4-C1FBA869A809}"/>
                  </a:ext>
                </a:extLst>
              </p:cNvPr>
              <p:cNvSpPr>
                <a:spLocks/>
              </p:cNvSpPr>
              <p:nvPr/>
            </p:nvSpPr>
            <p:spPr bwMode="auto">
              <a:xfrm>
                <a:off x="1403" y="0"/>
                <a:ext cx="63" cy="91"/>
              </a:xfrm>
              <a:custGeom>
                <a:avLst/>
                <a:gdLst>
                  <a:gd name="T0" fmla="*/ 0 w 25"/>
                  <a:gd name="T1" fmla="*/ 91 h 34"/>
                  <a:gd name="T2" fmla="*/ 63 w 25"/>
                  <a:gd name="T3" fmla="*/ 0 h 34"/>
                  <a:gd name="T4" fmla="*/ 0 60000 65536"/>
                  <a:gd name="T5" fmla="*/ 0 60000 65536"/>
                </a:gdLst>
                <a:ahLst/>
                <a:cxnLst>
                  <a:cxn ang="T4">
                    <a:pos x="T0" y="T1"/>
                  </a:cxn>
                  <a:cxn ang="T5">
                    <a:pos x="T2" y="T3"/>
                  </a:cxn>
                </a:cxnLst>
                <a:rect l="0" t="0" r="r" b="b"/>
                <a:pathLst>
                  <a:path w="25" h="34">
                    <a:moveTo>
                      <a:pt x="0" y="34"/>
                    </a:moveTo>
                    <a:cubicBezTo>
                      <a:pt x="8" y="20"/>
                      <a:pt x="9" y="14"/>
                      <a:pt x="25" y="0"/>
                    </a:cubicBezTo>
                  </a:path>
                </a:pathLst>
              </a:custGeom>
              <a:noFill/>
              <a:ln w="11113" cap="rnd">
                <a:solidFill>
                  <a:srgbClr val="000000"/>
                </a:solidFill>
                <a:prstDash val="solid"/>
                <a:round/>
                <a:headEnd/>
                <a:tailEnd/>
              </a:ln>
              <a:extLst>
                <a:ext uri="{909E8E84-426E-40dd-AFC4-6F175D3DCCD1}">
                  <a14:hiddenFill xmlns:lc="http://schemas.openxmlformats.org/drawingml/2006/lockedCanvas" xmlns="" xmlns:a14="http://schemas.microsoft.com/office/drawing/2010/main" xmlns:wps="http://schemas.microsoft.com/office/word/2010/wordprocessingShape" xmlns:wne="http://schemas.microsoft.com/office/word/2006/wordml" xmlns:wpi="http://schemas.microsoft.com/office/word/2010/wordprocessingInk" xmlns:wpg="http://schemas.microsoft.com/office/word/2010/wordprocessingGroup" xmlns:w16se="http://schemas.microsoft.com/office/word/2015/wordml/symex" xmlns:w15="http://schemas.microsoft.com/office/word/2012/wordml" xmlns:w14="http://schemas.microsoft.com/office/word/2010/wordml" xmlns:w="http://schemas.openxmlformats.org/wordprocessingml/2006/main" xmlns:w10="urn:schemas-microsoft-com:office:word" xmlns:wp="http://schemas.openxmlformats.org/drawingml/2006/wordprocessingDrawing" xmlns:wp14="http://schemas.microsoft.com/office/word/2010/wordprocessingDrawing" xmlns:v="urn:schemas-microsoft-com:vml" xmlns:m="http://schemas.openxmlformats.org/officeDocument/2006/math" xmlns:o="urn:schemas-microsoft-com:office:office" xmlns:mc="http://schemas.openxmlformats.org/markup-compatibility/2006" xmlns:cx2="http://schemas.microsoft.com/office/drawing/2015/10/21/chartex" xmlns:cx1="http://schemas.microsoft.com/office/drawing/2015/9/8/chartex" xmlns:cx="http://schemas.microsoft.com/office/drawing/2014/chartex" xmlns:wpc="http://schemas.microsoft.com/office/word/2010/wordprocessingCanvas">
                    <a:solidFill>
                      <a:srgbClr val="FFFFFF"/>
                    </a:solidFill>
                  </a14:hiddenFill>
                </a:ext>
              </a:extLst>
            </p:spPr>
            <p:txBody>
              <a:bodyPr/>
              <a:lstStyle/>
              <a:p>
                <a:endParaRPr lang="en-US"/>
              </a:p>
            </p:txBody>
          </p:sp>
          <p:sp>
            <p:nvSpPr>
              <p:cNvPr id="65" name="Freeform 537">
                <a:extLst>
                  <a:ext uri="{FF2B5EF4-FFF2-40B4-BE49-F238E27FC236}">
                    <a16:creationId xmlns:a16="http://schemas.microsoft.com/office/drawing/2014/main" id="{F53EFB75-0F7F-433A-B6F0-554648ED166E}"/>
                  </a:ext>
                </a:extLst>
              </p:cNvPr>
              <p:cNvSpPr>
                <a:spLocks/>
              </p:cNvSpPr>
              <p:nvPr/>
            </p:nvSpPr>
            <p:spPr bwMode="auto">
              <a:xfrm>
                <a:off x="1854" y="51"/>
                <a:ext cx="50" cy="82"/>
              </a:xfrm>
              <a:custGeom>
                <a:avLst/>
                <a:gdLst>
                  <a:gd name="T0" fmla="*/ 50 w 20"/>
                  <a:gd name="T1" fmla="*/ 0 h 31"/>
                  <a:gd name="T2" fmla="*/ 0 w 20"/>
                  <a:gd name="T3" fmla="*/ 82 h 31"/>
                  <a:gd name="T4" fmla="*/ 0 60000 65536"/>
                  <a:gd name="T5" fmla="*/ 0 60000 65536"/>
                </a:gdLst>
                <a:ahLst/>
                <a:cxnLst>
                  <a:cxn ang="T4">
                    <a:pos x="T0" y="T1"/>
                  </a:cxn>
                  <a:cxn ang="T5">
                    <a:pos x="T2" y="T3"/>
                  </a:cxn>
                </a:cxnLst>
                <a:rect l="0" t="0" r="r" b="b"/>
                <a:pathLst>
                  <a:path w="20" h="31">
                    <a:moveTo>
                      <a:pt x="20" y="0"/>
                    </a:moveTo>
                    <a:cubicBezTo>
                      <a:pt x="17" y="10"/>
                      <a:pt x="10" y="20"/>
                      <a:pt x="0" y="31"/>
                    </a:cubicBezTo>
                  </a:path>
                </a:pathLst>
              </a:custGeom>
              <a:noFill/>
              <a:ln w="11113" cap="rnd">
                <a:solidFill>
                  <a:srgbClr val="000000"/>
                </a:solidFill>
                <a:prstDash val="solid"/>
                <a:round/>
                <a:headEnd/>
                <a:tailEnd/>
              </a:ln>
              <a:extLst>
                <a:ext uri="{909E8E84-426E-40dd-AFC4-6F175D3DCCD1}">
                  <a14:hiddenFill xmlns:lc="http://schemas.openxmlformats.org/drawingml/2006/lockedCanvas" xmlns="" xmlns:a14="http://schemas.microsoft.com/office/drawing/2010/main" xmlns:wps="http://schemas.microsoft.com/office/word/2010/wordprocessingShape" xmlns:wne="http://schemas.microsoft.com/office/word/2006/wordml" xmlns:wpi="http://schemas.microsoft.com/office/word/2010/wordprocessingInk" xmlns:wpg="http://schemas.microsoft.com/office/word/2010/wordprocessingGroup" xmlns:w16se="http://schemas.microsoft.com/office/word/2015/wordml/symex" xmlns:w15="http://schemas.microsoft.com/office/word/2012/wordml" xmlns:w14="http://schemas.microsoft.com/office/word/2010/wordml" xmlns:w="http://schemas.openxmlformats.org/wordprocessingml/2006/main" xmlns:w10="urn:schemas-microsoft-com:office:word" xmlns:wp="http://schemas.openxmlformats.org/drawingml/2006/wordprocessingDrawing" xmlns:wp14="http://schemas.microsoft.com/office/word/2010/wordprocessingDrawing" xmlns:v="urn:schemas-microsoft-com:vml" xmlns:m="http://schemas.openxmlformats.org/officeDocument/2006/math" xmlns:o="urn:schemas-microsoft-com:office:office" xmlns:mc="http://schemas.openxmlformats.org/markup-compatibility/2006" xmlns:cx2="http://schemas.microsoft.com/office/drawing/2015/10/21/chartex" xmlns:cx1="http://schemas.microsoft.com/office/drawing/2015/9/8/chartex" xmlns:cx="http://schemas.microsoft.com/office/drawing/2014/chartex" xmlns:wpc="http://schemas.microsoft.com/office/word/2010/wordprocessingCanvas">
                    <a:solidFill>
                      <a:srgbClr val="FFFFFF"/>
                    </a:solidFill>
                  </a14:hiddenFill>
                </a:ext>
              </a:extLst>
            </p:spPr>
            <p:txBody>
              <a:bodyPr/>
              <a:lstStyle/>
              <a:p>
                <a:endParaRPr lang="en-US"/>
              </a:p>
            </p:txBody>
          </p:sp>
          <p:sp>
            <p:nvSpPr>
              <p:cNvPr id="66" name="Freeform 538">
                <a:extLst>
                  <a:ext uri="{FF2B5EF4-FFF2-40B4-BE49-F238E27FC236}">
                    <a16:creationId xmlns:a16="http://schemas.microsoft.com/office/drawing/2014/main" id="{F590A5DE-44C6-493F-B9FB-1801FB09DB61}"/>
                  </a:ext>
                </a:extLst>
              </p:cNvPr>
              <p:cNvSpPr>
                <a:spLocks/>
              </p:cNvSpPr>
              <p:nvPr/>
            </p:nvSpPr>
            <p:spPr bwMode="auto">
              <a:xfrm>
                <a:off x="1871" y="344"/>
                <a:ext cx="183" cy="45"/>
              </a:xfrm>
              <a:custGeom>
                <a:avLst/>
                <a:gdLst>
                  <a:gd name="T0" fmla="*/ 0 w 73"/>
                  <a:gd name="T1" fmla="*/ 45 h 17"/>
                  <a:gd name="T2" fmla="*/ 183 w 73"/>
                  <a:gd name="T3" fmla="*/ 37 h 17"/>
                  <a:gd name="T4" fmla="*/ 0 60000 65536"/>
                  <a:gd name="T5" fmla="*/ 0 60000 65536"/>
                </a:gdLst>
                <a:ahLst/>
                <a:cxnLst>
                  <a:cxn ang="T4">
                    <a:pos x="T0" y="T1"/>
                  </a:cxn>
                  <a:cxn ang="T5">
                    <a:pos x="T2" y="T3"/>
                  </a:cxn>
                </a:cxnLst>
                <a:rect l="0" t="0" r="r" b="b"/>
                <a:pathLst>
                  <a:path w="73" h="17">
                    <a:moveTo>
                      <a:pt x="0" y="17"/>
                    </a:moveTo>
                    <a:cubicBezTo>
                      <a:pt x="19" y="13"/>
                      <a:pt x="58" y="0"/>
                      <a:pt x="73" y="14"/>
                    </a:cubicBezTo>
                  </a:path>
                </a:pathLst>
              </a:custGeom>
              <a:noFill/>
              <a:ln w="11113" cap="rnd">
                <a:solidFill>
                  <a:srgbClr val="000000"/>
                </a:solidFill>
                <a:prstDash val="solid"/>
                <a:round/>
                <a:headEnd/>
                <a:tailEnd/>
              </a:ln>
              <a:extLst>
                <a:ext uri="{909E8E84-426E-40dd-AFC4-6F175D3DCCD1}">
                  <a14:hiddenFill xmlns:lc="http://schemas.openxmlformats.org/drawingml/2006/lockedCanvas" xmlns="" xmlns:a14="http://schemas.microsoft.com/office/drawing/2010/main" xmlns:wps="http://schemas.microsoft.com/office/word/2010/wordprocessingShape" xmlns:wne="http://schemas.microsoft.com/office/word/2006/wordml" xmlns:wpi="http://schemas.microsoft.com/office/word/2010/wordprocessingInk" xmlns:wpg="http://schemas.microsoft.com/office/word/2010/wordprocessingGroup" xmlns:w16se="http://schemas.microsoft.com/office/word/2015/wordml/symex" xmlns:w15="http://schemas.microsoft.com/office/word/2012/wordml" xmlns:w14="http://schemas.microsoft.com/office/word/2010/wordml" xmlns:w="http://schemas.openxmlformats.org/wordprocessingml/2006/main" xmlns:w10="urn:schemas-microsoft-com:office:word" xmlns:wp="http://schemas.openxmlformats.org/drawingml/2006/wordprocessingDrawing" xmlns:wp14="http://schemas.microsoft.com/office/word/2010/wordprocessingDrawing" xmlns:v="urn:schemas-microsoft-com:vml" xmlns:m="http://schemas.openxmlformats.org/officeDocument/2006/math" xmlns:o="urn:schemas-microsoft-com:office:office" xmlns:mc="http://schemas.openxmlformats.org/markup-compatibility/2006" xmlns:cx2="http://schemas.microsoft.com/office/drawing/2015/10/21/chartex" xmlns:cx1="http://schemas.microsoft.com/office/drawing/2015/9/8/chartex" xmlns:cx="http://schemas.microsoft.com/office/drawing/2014/chartex" xmlns:wpc="http://schemas.microsoft.com/office/word/2010/wordprocessingCanvas">
                    <a:solidFill>
                      <a:srgbClr val="FFFFFF"/>
                    </a:solidFill>
                  </a14:hiddenFill>
                </a:ext>
              </a:extLst>
            </p:spPr>
            <p:txBody>
              <a:bodyPr/>
              <a:lstStyle/>
              <a:p>
                <a:endParaRPr lang="en-US"/>
              </a:p>
            </p:txBody>
          </p:sp>
          <p:sp>
            <p:nvSpPr>
              <p:cNvPr id="67" name="Freeform 539">
                <a:extLst>
                  <a:ext uri="{FF2B5EF4-FFF2-40B4-BE49-F238E27FC236}">
                    <a16:creationId xmlns:a16="http://schemas.microsoft.com/office/drawing/2014/main" id="{CCADDD45-524E-4D7E-B6AB-F25FEDE85138}"/>
                  </a:ext>
                </a:extLst>
              </p:cNvPr>
              <p:cNvSpPr>
                <a:spLocks/>
              </p:cNvSpPr>
              <p:nvPr/>
            </p:nvSpPr>
            <p:spPr bwMode="auto">
              <a:xfrm>
                <a:off x="1336" y="541"/>
                <a:ext cx="30" cy="163"/>
              </a:xfrm>
              <a:custGeom>
                <a:avLst/>
                <a:gdLst>
                  <a:gd name="T0" fmla="*/ 30 w 12"/>
                  <a:gd name="T1" fmla="*/ 0 h 61"/>
                  <a:gd name="T2" fmla="*/ 0 w 12"/>
                  <a:gd name="T3" fmla="*/ 163 h 61"/>
                  <a:gd name="T4" fmla="*/ 0 60000 65536"/>
                  <a:gd name="T5" fmla="*/ 0 60000 65536"/>
                </a:gdLst>
                <a:ahLst/>
                <a:cxnLst>
                  <a:cxn ang="T4">
                    <a:pos x="T0" y="T1"/>
                  </a:cxn>
                  <a:cxn ang="T5">
                    <a:pos x="T2" y="T3"/>
                  </a:cxn>
                </a:cxnLst>
                <a:rect l="0" t="0" r="r" b="b"/>
                <a:pathLst>
                  <a:path w="12" h="61">
                    <a:moveTo>
                      <a:pt x="12" y="0"/>
                    </a:moveTo>
                    <a:cubicBezTo>
                      <a:pt x="11" y="27"/>
                      <a:pt x="1" y="29"/>
                      <a:pt x="0" y="61"/>
                    </a:cubicBezTo>
                  </a:path>
                </a:pathLst>
              </a:custGeom>
              <a:noFill/>
              <a:ln w="11113" cap="rnd">
                <a:solidFill>
                  <a:srgbClr val="000000"/>
                </a:solidFill>
                <a:prstDash val="solid"/>
                <a:round/>
                <a:headEnd/>
                <a:tailEnd/>
              </a:ln>
              <a:extLst>
                <a:ext uri="{909E8E84-426E-40dd-AFC4-6F175D3DCCD1}">
                  <a14:hiddenFill xmlns:lc="http://schemas.openxmlformats.org/drawingml/2006/lockedCanvas" xmlns="" xmlns:a14="http://schemas.microsoft.com/office/drawing/2010/main" xmlns:wps="http://schemas.microsoft.com/office/word/2010/wordprocessingShape" xmlns:wne="http://schemas.microsoft.com/office/word/2006/wordml" xmlns:wpi="http://schemas.microsoft.com/office/word/2010/wordprocessingInk" xmlns:wpg="http://schemas.microsoft.com/office/word/2010/wordprocessingGroup" xmlns:w16se="http://schemas.microsoft.com/office/word/2015/wordml/symex" xmlns:w15="http://schemas.microsoft.com/office/word/2012/wordml" xmlns:w14="http://schemas.microsoft.com/office/word/2010/wordml" xmlns:w="http://schemas.openxmlformats.org/wordprocessingml/2006/main" xmlns:w10="urn:schemas-microsoft-com:office:word" xmlns:wp="http://schemas.openxmlformats.org/drawingml/2006/wordprocessingDrawing" xmlns:wp14="http://schemas.microsoft.com/office/word/2010/wordprocessingDrawing" xmlns:v="urn:schemas-microsoft-com:vml" xmlns:m="http://schemas.openxmlformats.org/officeDocument/2006/math" xmlns:o="urn:schemas-microsoft-com:office:office" xmlns:mc="http://schemas.openxmlformats.org/markup-compatibility/2006" xmlns:cx2="http://schemas.microsoft.com/office/drawing/2015/10/21/chartex" xmlns:cx1="http://schemas.microsoft.com/office/drawing/2015/9/8/chartex" xmlns:cx="http://schemas.microsoft.com/office/drawing/2014/chartex" xmlns:wpc="http://schemas.microsoft.com/office/word/2010/wordprocessingCanvas">
                    <a:solidFill>
                      <a:srgbClr val="FFFFFF"/>
                    </a:solidFill>
                  </a14:hiddenFill>
                </a:ext>
              </a:extLst>
            </p:spPr>
            <p:txBody>
              <a:bodyPr/>
              <a:lstStyle/>
              <a:p>
                <a:endParaRPr lang="en-US"/>
              </a:p>
            </p:txBody>
          </p:sp>
          <p:sp>
            <p:nvSpPr>
              <p:cNvPr id="68" name="Freeform 540">
                <a:extLst>
                  <a:ext uri="{FF2B5EF4-FFF2-40B4-BE49-F238E27FC236}">
                    <a16:creationId xmlns:a16="http://schemas.microsoft.com/office/drawing/2014/main" id="{5E955ECE-3B08-4A84-923A-3DED995AE31D}"/>
                  </a:ext>
                </a:extLst>
              </p:cNvPr>
              <p:cNvSpPr>
                <a:spLocks/>
              </p:cNvSpPr>
              <p:nvPr/>
            </p:nvSpPr>
            <p:spPr bwMode="auto">
              <a:xfrm>
                <a:off x="0" y="632"/>
                <a:ext cx="178" cy="80"/>
              </a:xfrm>
              <a:custGeom>
                <a:avLst/>
                <a:gdLst>
                  <a:gd name="T0" fmla="*/ 0 w 71"/>
                  <a:gd name="T1" fmla="*/ 80 h 30"/>
                  <a:gd name="T2" fmla="*/ 178 w 71"/>
                  <a:gd name="T3" fmla="*/ 0 h 30"/>
                  <a:gd name="T4" fmla="*/ 0 60000 65536"/>
                  <a:gd name="T5" fmla="*/ 0 60000 65536"/>
                </a:gdLst>
                <a:ahLst/>
                <a:cxnLst>
                  <a:cxn ang="T4">
                    <a:pos x="T0" y="T1"/>
                  </a:cxn>
                  <a:cxn ang="T5">
                    <a:pos x="T2" y="T3"/>
                  </a:cxn>
                </a:cxnLst>
                <a:rect l="0" t="0" r="r" b="b"/>
                <a:pathLst>
                  <a:path w="71" h="30">
                    <a:moveTo>
                      <a:pt x="0" y="30"/>
                    </a:moveTo>
                    <a:cubicBezTo>
                      <a:pt x="31" y="29"/>
                      <a:pt x="35" y="13"/>
                      <a:pt x="71" y="0"/>
                    </a:cubicBezTo>
                  </a:path>
                </a:pathLst>
              </a:custGeom>
              <a:noFill/>
              <a:ln w="11113" cap="rnd">
                <a:solidFill>
                  <a:srgbClr val="000000"/>
                </a:solidFill>
                <a:prstDash val="solid"/>
                <a:round/>
                <a:headEnd/>
                <a:tailEnd/>
              </a:ln>
              <a:extLst>
                <a:ext uri="{909E8E84-426E-40dd-AFC4-6F175D3DCCD1}">
                  <a14:hiddenFill xmlns:lc="http://schemas.openxmlformats.org/drawingml/2006/lockedCanvas" xmlns="" xmlns:a14="http://schemas.microsoft.com/office/drawing/2010/main" xmlns:wps="http://schemas.microsoft.com/office/word/2010/wordprocessingShape" xmlns:wne="http://schemas.microsoft.com/office/word/2006/wordml" xmlns:wpi="http://schemas.microsoft.com/office/word/2010/wordprocessingInk" xmlns:wpg="http://schemas.microsoft.com/office/word/2010/wordprocessingGroup" xmlns:w16se="http://schemas.microsoft.com/office/word/2015/wordml/symex" xmlns:w15="http://schemas.microsoft.com/office/word/2012/wordml" xmlns:w14="http://schemas.microsoft.com/office/word/2010/wordml" xmlns:w="http://schemas.openxmlformats.org/wordprocessingml/2006/main" xmlns:w10="urn:schemas-microsoft-com:office:word" xmlns:wp="http://schemas.openxmlformats.org/drawingml/2006/wordprocessingDrawing" xmlns:wp14="http://schemas.microsoft.com/office/word/2010/wordprocessingDrawing" xmlns:v="urn:schemas-microsoft-com:vml" xmlns:m="http://schemas.openxmlformats.org/officeDocument/2006/math" xmlns:o="urn:schemas-microsoft-com:office:office" xmlns:mc="http://schemas.openxmlformats.org/markup-compatibility/2006" xmlns:cx2="http://schemas.microsoft.com/office/drawing/2015/10/21/chartex" xmlns:cx1="http://schemas.microsoft.com/office/drawing/2015/9/8/chartex" xmlns:cx="http://schemas.microsoft.com/office/drawing/2014/chartex" xmlns:wpc="http://schemas.microsoft.com/office/word/2010/wordprocessingCanvas">
                    <a:solidFill>
                      <a:srgbClr val="FFFFFF"/>
                    </a:solidFill>
                  </a14:hiddenFill>
                </a:ext>
              </a:extLst>
            </p:spPr>
            <p:txBody>
              <a:bodyPr/>
              <a:lstStyle/>
              <a:p>
                <a:endParaRPr lang="en-US"/>
              </a:p>
            </p:txBody>
          </p:sp>
          <p:sp>
            <p:nvSpPr>
              <p:cNvPr id="69" name="Oval 68">
                <a:extLst>
                  <a:ext uri="{FF2B5EF4-FFF2-40B4-BE49-F238E27FC236}">
                    <a16:creationId xmlns:a16="http://schemas.microsoft.com/office/drawing/2014/main" id="{2BBAFA47-1035-468E-9789-C1844A712232}"/>
                  </a:ext>
                </a:extLst>
              </p:cNvPr>
              <p:cNvSpPr>
                <a:spLocks noChangeArrowheads="1"/>
              </p:cNvSpPr>
              <p:nvPr/>
            </p:nvSpPr>
            <p:spPr bwMode="auto">
              <a:xfrm>
                <a:off x="523" y="259"/>
                <a:ext cx="35" cy="40"/>
              </a:xfrm>
              <a:prstGeom prst="ellipse">
                <a:avLst/>
              </a:prstGeom>
              <a:solidFill>
                <a:srgbClr val="FFFFFF"/>
              </a:solidFill>
              <a:ln>
                <a:noFill/>
              </a:ln>
              <a:extLst>
                <a:ext uri="{91240B29-F687-4f45-9708-019B960494DF}">
                  <a14:hiddenLine xmlns:lc="http://schemas.openxmlformats.org/drawingml/2006/lockedCanvas" xmlns="" xmlns:a14="http://schemas.microsoft.com/office/drawing/2010/main" xmlns:wps="http://schemas.microsoft.com/office/word/2010/wordprocessingShape" xmlns:wne="http://schemas.microsoft.com/office/word/2006/wordml" xmlns:wpi="http://schemas.microsoft.com/office/word/2010/wordprocessingInk" xmlns:wpg="http://schemas.microsoft.com/office/word/2010/wordprocessingGroup" xmlns:w16se="http://schemas.microsoft.com/office/word/2015/wordml/symex" xmlns:w15="http://schemas.microsoft.com/office/word/2012/wordml" xmlns:w14="http://schemas.microsoft.com/office/word/2010/wordml" xmlns:w="http://schemas.openxmlformats.org/wordprocessingml/2006/main" xmlns:w10="urn:schemas-microsoft-com:office:word" xmlns:wp="http://schemas.openxmlformats.org/drawingml/2006/wordprocessingDrawing" xmlns:wp14="http://schemas.microsoft.com/office/word/2010/wordprocessingDrawing" xmlns:v="urn:schemas-microsoft-com:vml" xmlns:m="http://schemas.openxmlformats.org/officeDocument/2006/math" xmlns:o="urn:schemas-microsoft-com:office:office" xmlns:mc="http://schemas.openxmlformats.org/markup-compatibility/2006" xmlns:cx2="http://schemas.microsoft.com/office/drawing/2015/10/21/chartex" xmlns:cx1="http://schemas.microsoft.com/office/drawing/2015/9/8/chartex" xmlns:cx="http://schemas.microsoft.com/office/drawing/2014/chartex" xmlns:wpc="http://schemas.microsoft.com/office/word/2010/wordprocessingCanvas" w="9525">
                    <a:solidFill>
                      <a:srgbClr val="000000"/>
                    </a:solidFill>
                    <a:round/>
                    <a:headEnd/>
                    <a:tailEnd/>
                  </a14:hiddenLine>
                </a:ext>
              </a:extLst>
            </p:spPr>
            <p:txBody>
              <a:bodyPr/>
              <a:lstStyle/>
              <a:p>
                <a:endParaRPr lang="en-US"/>
              </a:p>
            </p:txBody>
          </p:sp>
          <p:sp>
            <p:nvSpPr>
              <p:cNvPr id="70" name="Oval 69">
                <a:extLst>
                  <a:ext uri="{FF2B5EF4-FFF2-40B4-BE49-F238E27FC236}">
                    <a16:creationId xmlns:a16="http://schemas.microsoft.com/office/drawing/2014/main" id="{CEDC87B1-4C37-4E10-91AD-2126B65ED463}"/>
                  </a:ext>
                </a:extLst>
              </p:cNvPr>
              <p:cNvSpPr>
                <a:spLocks noChangeArrowheads="1"/>
              </p:cNvSpPr>
              <p:nvPr/>
            </p:nvSpPr>
            <p:spPr bwMode="auto">
              <a:xfrm>
                <a:off x="566" y="253"/>
                <a:ext cx="22" cy="22"/>
              </a:xfrm>
              <a:prstGeom prst="ellipse">
                <a:avLst/>
              </a:prstGeom>
              <a:solidFill>
                <a:srgbClr val="FFFFFF"/>
              </a:solidFill>
              <a:ln>
                <a:noFill/>
              </a:ln>
              <a:extLst>
                <a:ext uri="{91240B29-F687-4f45-9708-019B960494DF}">
                  <a14:hiddenLine xmlns:lc="http://schemas.openxmlformats.org/drawingml/2006/lockedCanvas" xmlns="" xmlns:a14="http://schemas.microsoft.com/office/drawing/2010/main" xmlns:wps="http://schemas.microsoft.com/office/word/2010/wordprocessingShape" xmlns:wne="http://schemas.microsoft.com/office/word/2006/wordml" xmlns:wpi="http://schemas.microsoft.com/office/word/2010/wordprocessingInk" xmlns:wpg="http://schemas.microsoft.com/office/word/2010/wordprocessingGroup" xmlns:w16se="http://schemas.microsoft.com/office/word/2015/wordml/symex" xmlns:w15="http://schemas.microsoft.com/office/word/2012/wordml" xmlns:w14="http://schemas.microsoft.com/office/word/2010/wordml" xmlns:w="http://schemas.openxmlformats.org/wordprocessingml/2006/main" xmlns:w10="urn:schemas-microsoft-com:office:word" xmlns:wp="http://schemas.openxmlformats.org/drawingml/2006/wordprocessingDrawing" xmlns:wp14="http://schemas.microsoft.com/office/word/2010/wordprocessingDrawing" xmlns:v="urn:schemas-microsoft-com:vml" xmlns:m="http://schemas.openxmlformats.org/officeDocument/2006/math" xmlns:o="urn:schemas-microsoft-com:office:office" xmlns:mc="http://schemas.openxmlformats.org/markup-compatibility/2006" xmlns:cx2="http://schemas.microsoft.com/office/drawing/2015/10/21/chartex" xmlns:cx1="http://schemas.microsoft.com/office/drawing/2015/9/8/chartex" xmlns:cx="http://schemas.microsoft.com/office/drawing/2014/chartex" xmlns:wpc="http://schemas.microsoft.com/office/word/2010/wordprocessingCanvas" w="9525">
                    <a:solidFill>
                      <a:srgbClr val="000000"/>
                    </a:solidFill>
                    <a:round/>
                    <a:headEnd/>
                    <a:tailEnd/>
                  </a14:hiddenLine>
                </a:ext>
              </a:extLst>
            </p:spPr>
            <p:txBody>
              <a:bodyPr/>
              <a:lstStyle/>
              <a:p>
                <a:endParaRPr lang="en-US"/>
              </a:p>
            </p:txBody>
          </p:sp>
          <p:sp>
            <p:nvSpPr>
              <p:cNvPr id="71" name="Oval 70">
                <a:extLst>
                  <a:ext uri="{FF2B5EF4-FFF2-40B4-BE49-F238E27FC236}">
                    <a16:creationId xmlns:a16="http://schemas.microsoft.com/office/drawing/2014/main" id="{08D2FD0E-462A-4E99-9C00-2835EE4DAF6A}"/>
                  </a:ext>
                </a:extLst>
              </p:cNvPr>
              <p:cNvSpPr>
                <a:spLocks noChangeArrowheads="1"/>
              </p:cNvSpPr>
              <p:nvPr/>
            </p:nvSpPr>
            <p:spPr bwMode="auto">
              <a:xfrm>
                <a:off x="511" y="301"/>
                <a:ext cx="22" cy="24"/>
              </a:xfrm>
              <a:prstGeom prst="ellipse">
                <a:avLst/>
              </a:prstGeom>
              <a:solidFill>
                <a:srgbClr val="FFFFFF"/>
              </a:solidFill>
              <a:ln>
                <a:noFill/>
              </a:ln>
              <a:extLst>
                <a:ext uri="{91240B29-F687-4f45-9708-019B960494DF}">
                  <a14:hiddenLine xmlns:lc="http://schemas.openxmlformats.org/drawingml/2006/lockedCanvas" xmlns="" xmlns:a14="http://schemas.microsoft.com/office/drawing/2010/main" xmlns:wps="http://schemas.microsoft.com/office/word/2010/wordprocessingShape" xmlns:wne="http://schemas.microsoft.com/office/word/2006/wordml" xmlns:wpi="http://schemas.microsoft.com/office/word/2010/wordprocessingInk" xmlns:wpg="http://schemas.microsoft.com/office/word/2010/wordprocessingGroup" xmlns:w16se="http://schemas.microsoft.com/office/word/2015/wordml/symex" xmlns:w15="http://schemas.microsoft.com/office/word/2012/wordml" xmlns:w14="http://schemas.microsoft.com/office/word/2010/wordml" xmlns:w="http://schemas.openxmlformats.org/wordprocessingml/2006/main" xmlns:w10="urn:schemas-microsoft-com:office:word" xmlns:wp="http://schemas.openxmlformats.org/drawingml/2006/wordprocessingDrawing" xmlns:wp14="http://schemas.microsoft.com/office/word/2010/wordprocessingDrawing" xmlns:v="urn:schemas-microsoft-com:vml" xmlns:m="http://schemas.openxmlformats.org/officeDocument/2006/math" xmlns:o="urn:schemas-microsoft-com:office:office" xmlns:mc="http://schemas.openxmlformats.org/markup-compatibility/2006" xmlns:cx2="http://schemas.microsoft.com/office/drawing/2015/10/21/chartex" xmlns:cx1="http://schemas.microsoft.com/office/drawing/2015/9/8/chartex" xmlns:cx="http://schemas.microsoft.com/office/drawing/2014/chartex" xmlns:wpc="http://schemas.microsoft.com/office/word/2010/wordprocessingCanvas" w="9525">
                    <a:solidFill>
                      <a:srgbClr val="000000"/>
                    </a:solidFill>
                    <a:round/>
                    <a:headEnd/>
                    <a:tailEnd/>
                  </a14:hiddenLine>
                </a:ext>
              </a:extLst>
            </p:spPr>
            <p:txBody>
              <a:bodyPr/>
              <a:lstStyle/>
              <a:p>
                <a:endParaRPr lang="en-US"/>
              </a:p>
            </p:txBody>
          </p:sp>
        </p:grpSp>
        <p:sp>
          <p:nvSpPr>
            <p:cNvPr id="93" name="TextBox 92">
              <a:extLst>
                <a:ext uri="{FF2B5EF4-FFF2-40B4-BE49-F238E27FC236}">
                  <a16:creationId xmlns:a16="http://schemas.microsoft.com/office/drawing/2014/main" id="{CA51AA25-ED07-42AA-9788-8096D975AAA6}"/>
                </a:ext>
              </a:extLst>
            </p:cNvPr>
            <p:cNvSpPr txBox="1"/>
            <p:nvPr/>
          </p:nvSpPr>
          <p:spPr>
            <a:xfrm>
              <a:off x="15753313" y="10352356"/>
              <a:ext cx="5155248" cy="646331"/>
            </a:xfrm>
            <a:prstGeom prst="rect">
              <a:avLst/>
            </a:prstGeom>
            <a:noFill/>
          </p:spPr>
          <p:txBody>
            <a:bodyPr wrap="square" rtlCol="0">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defTabSz="1828619" hangingPunct="1">
                <a:defRPr sz="3200">
                  <a:solidFill>
                    <a:srgbClr val="4F4F4F"/>
                  </a:solidFill>
                </a:defRPr>
              </a:lvl1pPr>
            </a:lstStyle>
            <a:p>
              <a:r>
                <a:rPr lang="en-AU" sz="3600" dirty="0"/>
                <a:t>Myofibroblast</a:t>
              </a:r>
            </a:p>
          </p:txBody>
        </p:sp>
        <p:cxnSp>
          <p:nvCxnSpPr>
            <p:cNvPr id="95" name="Straight Connector 94">
              <a:extLst>
                <a:ext uri="{FF2B5EF4-FFF2-40B4-BE49-F238E27FC236}">
                  <a16:creationId xmlns:a16="http://schemas.microsoft.com/office/drawing/2014/main" id="{BCFED382-11EF-477D-946D-6513FE7415B3}"/>
                </a:ext>
              </a:extLst>
            </p:cNvPr>
            <p:cNvCxnSpPr>
              <a:cxnSpLocks/>
            </p:cNvCxnSpPr>
            <p:nvPr/>
          </p:nvCxnSpPr>
          <p:spPr>
            <a:xfrm>
              <a:off x="14625899" y="6463635"/>
              <a:ext cx="5963891" cy="1903"/>
            </a:xfrm>
            <a:prstGeom prst="line">
              <a:avLst/>
            </a:prstGeom>
            <a:ln w="28575">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96" name="Straight Connector 95">
              <a:extLst>
                <a:ext uri="{FF2B5EF4-FFF2-40B4-BE49-F238E27FC236}">
                  <a16:creationId xmlns:a16="http://schemas.microsoft.com/office/drawing/2014/main" id="{BE72388F-9296-432B-B370-1D217CAD576C}"/>
                </a:ext>
              </a:extLst>
            </p:cNvPr>
            <p:cNvCxnSpPr>
              <a:cxnSpLocks/>
            </p:cNvCxnSpPr>
            <p:nvPr/>
          </p:nvCxnSpPr>
          <p:spPr>
            <a:xfrm flipV="1">
              <a:off x="14854861" y="6563249"/>
              <a:ext cx="6904367" cy="749459"/>
            </a:xfrm>
            <a:prstGeom prst="line">
              <a:avLst/>
            </a:prstGeom>
            <a:ln w="28575">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99" name="Straight Connector 98">
              <a:extLst>
                <a:ext uri="{FF2B5EF4-FFF2-40B4-BE49-F238E27FC236}">
                  <a16:creationId xmlns:a16="http://schemas.microsoft.com/office/drawing/2014/main" id="{2761D580-4666-4FA9-9E8F-45391156F632}"/>
                </a:ext>
              </a:extLst>
            </p:cNvPr>
            <p:cNvCxnSpPr>
              <a:cxnSpLocks/>
            </p:cNvCxnSpPr>
            <p:nvPr/>
          </p:nvCxnSpPr>
          <p:spPr>
            <a:xfrm flipV="1">
              <a:off x="15093392" y="6271353"/>
              <a:ext cx="5263587" cy="1206579"/>
            </a:xfrm>
            <a:prstGeom prst="line">
              <a:avLst/>
            </a:prstGeom>
            <a:ln w="28575">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102" name="Straight Connector 101">
              <a:extLst>
                <a:ext uri="{FF2B5EF4-FFF2-40B4-BE49-F238E27FC236}">
                  <a16:creationId xmlns:a16="http://schemas.microsoft.com/office/drawing/2014/main" id="{93F5A11C-EC63-4F93-ABF9-EAD54BB3C7D4}"/>
                </a:ext>
              </a:extLst>
            </p:cNvPr>
            <p:cNvCxnSpPr>
              <a:cxnSpLocks/>
              <a:endCxn id="54" idx="3"/>
            </p:cNvCxnSpPr>
            <p:nvPr/>
          </p:nvCxnSpPr>
          <p:spPr>
            <a:xfrm>
              <a:off x="15159681" y="6665237"/>
              <a:ext cx="6587174" cy="15829"/>
            </a:xfrm>
            <a:prstGeom prst="line">
              <a:avLst/>
            </a:prstGeom>
            <a:ln w="28575">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106" name="Straight Connector 105">
              <a:extLst>
                <a:ext uri="{FF2B5EF4-FFF2-40B4-BE49-F238E27FC236}">
                  <a16:creationId xmlns:a16="http://schemas.microsoft.com/office/drawing/2014/main" id="{1E9F1ECB-6475-40B2-8C18-A0C10C65A8EE}"/>
                </a:ext>
              </a:extLst>
            </p:cNvPr>
            <p:cNvCxnSpPr>
              <a:cxnSpLocks/>
            </p:cNvCxnSpPr>
            <p:nvPr/>
          </p:nvCxnSpPr>
          <p:spPr>
            <a:xfrm flipV="1">
              <a:off x="16622650" y="6423753"/>
              <a:ext cx="3886729" cy="1090498"/>
            </a:xfrm>
            <a:prstGeom prst="line">
              <a:avLst/>
            </a:prstGeom>
            <a:ln w="28575">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656206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10"/>
                                        </p:tgtEl>
                                        <p:attrNameLst>
                                          <p:attrName>style.visibility</p:attrName>
                                        </p:attrNameLst>
                                      </p:cBhvr>
                                      <p:to>
                                        <p:strVal val="visible"/>
                                      </p:to>
                                    </p:set>
                                    <p:animEffect transition="in" filter="fade">
                                      <p:cBhvr>
                                        <p:cTn id="7" dur="500"/>
                                        <p:tgtEl>
                                          <p:spTgt spid="11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73"/>
                                        </p:tgtEl>
                                        <p:attrNameLst>
                                          <p:attrName>style.visibility</p:attrName>
                                        </p:attrNameLst>
                                      </p:cBhvr>
                                      <p:to>
                                        <p:strVal val="visible"/>
                                      </p:to>
                                    </p:set>
                                    <p:animEffect transition="in" filter="wipe(down)">
                                      <p:cBhvr>
                                        <p:cTn id="12" dur="750"/>
                                        <p:tgtEl>
                                          <p:spTgt spid="73"/>
                                        </p:tgtEl>
                                      </p:cBhvr>
                                    </p:animEffect>
                                  </p:childTnLst>
                                </p:cTn>
                              </p:par>
                              <p:par>
                                <p:cTn id="13" presetID="22" presetClass="entr" presetSubtype="4" fill="hold" nodeType="withEffect">
                                  <p:stCondLst>
                                    <p:cond delay="0"/>
                                  </p:stCondLst>
                                  <p:childTnLst>
                                    <p:set>
                                      <p:cBhvr>
                                        <p:cTn id="14" dur="1" fill="hold">
                                          <p:stCondLst>
                                            <p:cond delay="0"/>
                                          </p:stCondLst>
                                        </p:cTn>
                                        <p:tgtEl>
                                          <p:spTgt spid="75"/>
                                        </p:tgtEl>
                                        <p:attrNameLst>
                                          <p:attrName>style.visibility</p:attrName>
                                        </p:attrNameLst>
                                      </p:cBhvr>
                                      <p:to>
                                        <p:strVal val="visible"/>
                                      </p:to>
                                    </p:set>
                                    <p:animEffect transition="in" filter="wipe(down)">
                                      <p:cBhvr>
                                        <p:cTn id="15" dur="750"/>
                                        <p:tgtEl>
                                          <p:spTgt spid="75"/>
                                        </p:tgtEl>
                                      </p:cBhvr>
                                    </p:animEffect>
                                  </p:childTnLst>
                                </p:cTn>
                              </p:par>
                              <p:par>
                                <p:cTn id="16" presetID="22" presetClass="entr" presetSubtype="4" fill="hold" nodeType="withEffect">
                                  <p:stCondLst>
                                    <p:cond delay="0"/>
                                  </p:stCondLst>
                                  <p:childTnLst>
                                    <p:set>
                                      <p:cBhvr>
                                        <p:cTn id="17" dur="1" fill="hold">
                                          <p:stCondLst>
                                            <p:cond delay="0"/>
                                          </p:stCondLst>
                                        </p:cTn>
                                        <p:tgtEl>
                                          <p:spTgt spid="76"/>
                                        </p:tgtEl>
                                        <p:attrNameLst>
                                          <p:attrName>style.visibility</p:attrName>
                                        </p:attrNameLst>
                                      </p:cBhvr>
                                      <p:to>
                                        <p:strVal val="visible"/>
                                      </p:to>
                                    </p:set>
                                    <p:animEffect transition="in" filter="wipe(down)">
                                      <p:cBhvr>
                                        <p:cTn id="18" dur="750"/>
                                        <p:tgtEl>
                                          <p:spTgt spid="76"/>
                                        </p:tgtEl>
                                      </p:cBhvr>
                                    </p:animEffect>
                                  </p:childTnLst>
                                </p:cTn>
                              </p:par>
                              <p:par>
                                <p:cTn id="19" presetID="22" presetClass="entr" presetSubtype="4" fill="hold" nodeType="withEffect">
                                  <p:stCondLst>
                                    <p:cond delay="0"/>
                                  </p:stCondLst>
                                  <p:childTnLst>
                                    <p:set>
                                      <p:cBhvr>
                                        <p:cTn id="20" dur="1" fill="hold">
                                          <p:stCondLst>
                                            <p:cond delay="0"/>
                                          </p:stCondLst>
                                        </p:cTn>
                                        <p:tgtEl>
                                          <p:spTgt spid="78"/>
                                        </p:tgtEl>
                                        <p:attrNameLst>
                                          <p:attrName>style.visibility</p:attrName>
                                        </p:attrNameLst>
                                      </p:cBhvr>
                                      <p:to>
                                        <p:strVal val="visible"/>
                                      </p:to>
                                    </p:set>
                                    <p:animEffect transition="in" filter="wipe(down)">
                                      <p:cBhvr>
                                        <p:cTn id="21" dur="750"/>
                                        <p:tgtEl>
                                          <p:spTgt spid="78"/>
                                        </p:tgtEl>
                                      </p:cBhvr>
                                    </p:animEffect>
                                  </p:childTnLst>
                                </p:cTn>
                              </p:par>
                              <p:par>
                                <p:cTn id="22" presetID="22" presetClass="entr" presetSubtype="4" fill="hold" nodeType="withEffect">
                                  <p:stCondLst>
                                    <p:cond delay="0"/>
                                  </p:stCondLst>
                                  <p:childTnLst>
                                    <p:set>
                                      <p:cBhvr>
                                        <p:cTn id="23" dur="1" fill="hold">
                                          <p:stCondLst>
                                            <p:cond delay="0"/>
                                          </p:stCondLst>
                                        </p:cTn>
                                        <p:tgtEl>
                                          <p:spTgt spid="77"/>
                                        </p:tgtEl>
                                        <p:attrNameLst>
                                          <p:attrName>style.visibility</p:attrName>
                                        </p:attrNameLst>
                                      </p:cBhvr>
                                      <p:to>
                                        <p:strVal val="visible"/>
                                      </p:to>
                                    </p:set>
                                    <p:animEffect transition="in" filter="wipe(down)">
                                      <p:cBhvr>
                                        <p:cTn id="24" dur="750"/>
                                        <p:tgtEl>
                                          <p:spTgt spid="77"/>
                                        </p:tgtEl>
                                      </p:cBhvr>
                                    </p:animEffect>
                                  </p:childTnLst>
                                </p:cTn>
                              </p:par>
                              <p:par>
                                <p:cTn id="25" presetID="22" presetClass="entr" presetSubtype="4" fill="hold" nodeType="withEffect">
                                  <p:stCondLst>
                                    <p:cond delay="0"/>
                                  </p:stCondLst>
                                  <p:childTnLst>
                                    <p:set>
                                      <p:cBhvr>
                                        <p:cTn id="26" dur="1" fill="hold">
                                          <p:stCondLst>
                                            <p:cond delay="0"/>
                                          </p:stCondLst>
                                        </p:cTn>
                                        <p:tgtEl>
                                          <p:spTgt spid="74"/>
                                        </p:tgtEl>
                                        <p:attrNameLst>
                                          <p:attrName>style.visibility</p:attrName>
                                        </p:attrNameLst>
                                      </p:cBhvr>
                                      <p:to>
                                        <p:strVal val="visible"/>
                                      </p:to>
                                    </p:set>
                                    <p:animEffect transition="in" filter="wipe(down)">
                                      <p:cBhvr>
                                        <p:cTn id="27" dur="750"/>
                                        <p:tgtEl>
                                          <p:spTgt spid="74"/>
                                        </p:tgtEl>
                                      </p:cBhvr>
                                    </p:animEffect>
                                  </p:childTnLst>
                                </p:cTn>
                              </p:par>
                              <p:par>
                                <p:cTn id="28" presetID="22" presetClass="entr" presetSubtype="4" fill="hold" grpId="0" nodeType="withEffect">
                                  <p:stCondLst>
                                    <p:cond delay="0"/>
                                  </p:stCondLst>
                                  <p:childTnLst>
                                    <p:set>
                                      <p:cBhvr>
                                        <p:cTn id="29" dur="1" fill="hold">
                                          <p:stCondLst>
                                            <p:cond delay="0"/>
                                          </p:stCondLst>
                                        </p:cTn>
                                        <p:tgtEl>
                                          <p:spTgt spid="85"/>
                                        </p:tgtEl>
                                        <p:attrNameLst>
                                          <p:attrName>style.visibility</p:attrName>
                                        </p:attrNameLst>
                                      </p:cBhvr>
                                      <p:to>
                                        <p:strVal val="visible"/>
                                      </p:to>
                                    </p:set>
                                    <p:animEffect transition="in" filter="wipe(down)">
                                      <p:cBhvr>
                                        <p:cTn id="30" dur="750"/>
                                        <p:tgtEl>
                                          <p:spTgt spid="85"/>
                                        </p:tgtEl>
                                      </p:cBhvr>
                                    </p:animEffect>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86"/>
                                        </p:tgtEl>
                                        <p:attrNameLst>
                                          <p:attrName>style.visibility</p:attrName>
                                        </p:attrNameLst>
                                      </p:cBhvr>
                                      <p:to>
                                        <p:strVal val="visible"/>
                                      </p:to>
                                    </p:set>
                                    <p:animEffect transition="in" filter="fade">
                                      <p:cBhvr>
                                        <p:cTn id="35" dur="1000"/>
                                        <p:tgtEl>
                                          <p:spTgt spid="86"/>
                                        </p:tgtEl>
                                      </p:cBhvr>
                                    </p:animEffect>
                                    <p:anim calcmode="lin" valueType="num">
                                      <p:cBhvr>
                                        <p:cTn id="36" dur="1000" fill="hold"/>
                                        <p:tgtEl>
                                          <p:spTgt spid="86"/>
                                        </p:tgtEl>
                                        <p:attrNameLst>
                                          <p:attrName>ppt_x</p:attrName>
                                        </p:attrNameLst>
                                      </p:cBhvr>
                                      <p:tavLst>
                                        <p:tav tm="0">
                                          <p:val>
                                            <p:strVal val="#ppt_x"/>
                                          </p:val>
                                        </p:tav>
                                        <p:tav tm="100000">
                                          <p:val>
                                            <p:strVal val="#ppt_x"/>
                                          </p:val>
                                        </p:tav>
                                      </p:tavLst>
                                    </p:anim>
                                    <p:anim calcmode="lin" valueType="num">
                                      <p:cBhvr>
                                        <p:cTn id="37" dur="1000" fill="hold"/>
                                        <p:tgtEl>
                                          <p:spTgt spid="86"/>
                                        </p:tgtEl>
                                        <p:attrNameLst>
                                          <p:attrName>ppt_y</p:attrName>
                                        </p:attrNameLst>
                                      </p:cBhvr>
                                      <p:tavLst>
                                        <p:tav tm="0">
                                          <p:val>
                                            <p:strVal val="#ppt_y+.1"/>
                                          </p:val>
                                        </p:tav>
                                        <p:tav tm="100000">
                                          <p:val>
                                            <p:strVal val="#ppt_y"/>
                                          </p:val>
                                        </p:tav>
                                      </p:tavLst>
                                    </p:anim>
                                  </p:childTnLst>
                                </p:cTn>
                              </p:par>
                              <p:par>
                                <p:cTn id="38" presetID="42" presetClass="entr" presetSubtype="0" fill="hold" nodeType="withEffect">
                                  <p:stCondLst>
                                    <p:cond delay="0"/>
                                  </p:stCondLst>
                                  <p:childTnLst>
                                    <p:set>
                                      <p:cBhvr>
                                        <p:cTn id="39" dur="1" fill="hold">
                                          <p:stCondLst>
                                            <p:cond delay="0"/>
                                          </p:stCondLst>
                                        </p:cTn>
                                        <p:tgtEl>
                                          <p:spTgt spid="82"/>
                                        </p:tgtEl>
                                        <p:attrNameLst>
                                          <p:attrName>style.visibility</p:attrName>
                                        </p:attrNameLst>
                                      </p:cBhvr>
                                      <p:to>
                                        <p:strVal val="visible"/>
                                      </p:to>
                                    </p:set>
                                    <p:animEffect transition="in" filter="fade">
                                      <p:cBhvr>
                                        <p:cTn id="40" dur="1000"/>
                                        <p:tgtEl>
                                          <p:spTgt spid="82"/>
                                        </p:tgtEl>
                                      </p:cBhvr>
                                    </p:animEffect>
                                    <p:anim calcmode="lin" valueType="num">
                                      <p:cBhvr>
                                        <p:cTn id="41" dur="1000" fill="hold"/>
                                        <p:tgtEl>
                                          <p:spTgt spid="82"/>
                                        </p:tgtEl>
                                        <p:attrNameLst>
                                          <p:attrName>ppt_x</p:attrName>
                                        </p:attrNameLst>
                                      </p:cBhvr>
                                      <p:tavLst>
                                        <p:tav tm="0">
                                          <p:val>
                                            <p:strVal val="#ppt_x"/>
                                          </p:val>
                                        </p:tav>
                                        <p:tav tm="100000">
                                          <p:val>
                                            <p:strVal val="#ppt_x"/>
                                          </p:val>
                                        </p:tav>
                                      </p:tavLst>
                                    </p:anim>
                                    <p:anim calcmode="lin" valueType="num">
                                      <p:cBhvr>
                                        <p:cTn id="42" dur="1000" fill="hold"/>
                                        <p:tgtEl>
                                          <p:spTgt spid="82"/>
                                        </p:tgtEl>
                                        <p:attrNameLst>
                                          <p:attrName>ppt_y</p:attrName>
                                        </p:attrNameLst>
                                      </p:cBhvr>
                                      <p:tavLst>
                                        <p:tav tm="0">
                                          <p:val>
                                            <p:strVal val="#ppt_y+.1"/>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47" presetClass="entr" presetSubtype="0" fill="hold" nodeType="clickEffect">
                                  <p:stCondLst>
                                    <p:cond delay="0"/>
                                  </p:stCondLst>
                                  <p:childTnLst>
                                    <p:set>
                                      <p:cBhvr>
                                        <p:cTn id="46" dur="1" fill="hold">
                                          <p:stCondLst>
                                            <p:cond delay="0"/>
                                          </p:stCondLst>
                                        </p:cTn>
                                        <p:tgtEl>
                                          <p:spTgt spid="81"/>
                                        </p:tgtEl>
                                        <p:attrNameLst>
                                          <p:attrName>style.visibility</p:attrName>
                                        </p:attrNameLst>
                                      </p:cBhvr>
                                      <p:to>
                                        <p:strVal val="visible"/>
                                      </p:to>
                                    </p:set>
                                    <p:animEffect transition="in" filter="fade">
                                      <p:cBhvr>
                                        <p:cTn id="47" dur="1000"/>
                                        <p:tgtEl>
                                          <p:spTgt spid="81"/>
                                        </p:tgtEl>
                                      </p:cBhvr>
                                    </p:animEffect>
                                    <p:anim calcmode="lin" valueType="num">
                                      <p:cBhvr>
                                        <p:cTn id="48" dur="1000" fill="hold"/>
                                        <p:tgtEl>
                                          <p:spTgt spid="81"/>
                                        </p:tgtEl>
                                        <p:attrNameLst>
                                          <p:attrName>ppt_x</p:attrName>
                                        </p:attrNameLst>
                                      </p:cBhvr>
                                      <p:tavLst>
                                        <p:tav tm="0">
                                          <p:val>
                                            <p:strVal val="#ppt_x"/>
                                          </p:val>
                                        </p:tav>
                                        <p:tav tm="100000">
                                          <p:val>
                                            <p:strVal val="#ppt_x"/>
                                          </p:val>
                                        </p:tav>
                                      </p:tavLst>
                                    </p:anim>
                                    <p:anim calcmode="lin" valueType="num">
                                      <p:cBhvr>
                                        <p:cTn id="49" dur="1000" fill="hold"/>
                                        <p:tgtEl>
                                          <p:spTgt spid="81"/>
                                        </p:tgtEl>
                                        <p:attrNameLst>
                                          <p:attrName>ppt_y</p:attrName>
                                        </p:attrNameLst>
                                      </p:cBhvr>
                                      <p:tavLst>
                                        <p:tav tm="0">
                                          <p:val>
                                            <p:strVal val="#ppt_y-.1"/>
                                          </p:val>
                                        </p:tav>
                                        <p:tav tm="100000">
                                          <p:val>
                                            <p:strVal val="#ppt_y"/>
                                          </p:val>
                                        </p:tav>
                                      </p:tavLst>
                                    </p:anim>
                                  </p:childTnLst>
                                </p:cTn>
                              </p:par>
                              <p:par>
                                <p:cTn id="50" presetID="47" presetClass="entr" presetSubtype="0" fill="hold" grpId="0" nodeType="withEffect">
                                  <p:stCondLst>
                                    <p:cond delay="0"/>
                                  </p:stCondLst>
                                  <p:childTnLst>
                                    <p:set>
                                      <p:cBhvr>
                                        <p:cTn id="51" dur="1" fill="hold">
                                          <p:stCondLst>
                                            <p:cond delay="0"/>
                                          </p:stCondLst>
                                        </p:cTn>
                                        <p:tgtEl>
                                          <p:spTgt spid="80"/>
                                        </p:tgtEl>
                                        <p:attrNameLst>
                                          <p:attrName>style.visibility</p:attrName>
                                        </p:attrNameLst>
                                      </p:cBhvr>
                                      <p:to>
                                        <p:strVal val="visible"/>
                                      </p:to>
                                    </p:set>
                                    <p:animEffect transition="in" filter="fade">
                                      <p:cBhvr>
                                        <p:cTn id="52" dur="1000"/>
                                        <p:tgtEl>
                                          <p:spTgt spid="80"/>
                                        </p:tgtEl>
                                      </p:cBhvr>
                                    </p:animEffect>
                                    <p:anim calcmode="lin" valueType="num">
                                      <p:cBhvr>
                                        <p:cTn id="53" dur="1000" fill="hold"/>
                                        <p:tgtEl>
                                          <p:spTgt spid="80"/>
                                        </p:tgtEl>
                                        <p:attrNameLst>
                                          <p:attrName>ppt_x</p:attrName>
                                        </p:attrNameLst>
                                      </p:cBhvr>
                                      <p:tavLst>
                                        <p:tav tm="0">
                                          <p:val>
                                            <p:strVal val="#ppt_x"/>
                                          </p:val>
                                        </p:tav>
                                        <p:tav tm="100000">
                                          <p:val>
                                            <p:strVal val="#ppt_x"/>
                                          </p:val>
                                        </p:tav>
                                      </p:tavLst>
                                    </p:anim>
                                    <p:anim calcmode="lin" valueType="num">
                                      <p:cBhvr>
                                        <p:cTn id="54" dur="1000" fill="hold"/>
                                        <p:tgtEl>
                                          <p:spTgt spid="80"/>
                                        </p:tgtEl>
                                        <p:attrNameLst>
                                          <p:attrName>ppt_y</p:attrName>
                                        </p:attrNameLst>
                                      </p:cBhvr>
                                      <p:tavLst>
                                        <p:tav tm="0">
                                          <p:val>
                                            <p:strVal val="#ppt_y-.1"/>
                                          </p:val>
                                        </p:tav>
                                        <p:tav tm="100000">
                                          <p:val>
                                            <p:strVal val="#ppt_y"/>
                                          </p:val>
                                        </p:tav>
                                      </p:tavLst>
                                    </p:anim>
                                  </p:childTnLst>
                                </p:cTn>
                              </p:par>
                              <p:par>
                                <p:cTn id="55" presetID="47" presetClass="entr" presetSubtype="0" fill="hold" nodeType="withEffect">
                                  <p:stCondLst>
                                    <p:cond delay="0"/>
                                  </p:stCondLst>
                                  <p:childTnLst>
                                    <p:set>
                                      <p:cBhvr>
                                        <p:cTn id="56" dur="1" fill="hold">
                                          <p:stCondLst>
                                            <p:cond delay="0"/>
                                          </p:stCondLst>
                                        </p:cTn>
                                        <p:tgtEl>
                                          <p:spTgt spid="79"/>
                                        </p:tgtEl>
                                        <p:attrNameLst>
                                          <p:attrName>style.visibility</p:attrName>
                                        </p:attrNameLst>
                                      </p:cBhvr>
                                      <p:to>
                                        <p:strVal val="visible"/>
                                      </p:to>
                                    </p:set>
                                    <p:animEffect transition="in" filter="fade">
                                      <p:cBhvr>
                                        <p:cTn id="57" dur="1000"/>
                                        <p:tgtEl>
                                          <p:spTgt spid="79"/>
                                        </p:tgtEl>
                                      </p:cBhvr>
                                    </p:animEffect>
                                    <p:anim calcmode="lin" valueType="num">
                                      <p:cBhvr>
                                        <p:cTn id="58" dur="1000" fill="hold"/>
                                        <p:tgtEl>
                                          <p:spTgt spid="79"/>
                                        </p:tgtEl>
                                        <p:attrNameLst>
                                          <p:attrName>ppt_x</p:attrName>
                                        </p:attrNameLst>
                                      </p:cBhvr>
                                      <p:tavLst>
                                        <p:tav tm="0">
                                          <p:val>
                                            <p:strVal val="#ppt_x"/>
                                          </p:val>
                                        </p:tav>
                                        <p:tav tm="100000">
                                          <p:val>
                                            <p:strVal val="#ppt_x"/>
                                          </p:val>
                                        </p:tav>
                                      </p:tavLst>
                                    </p:anim>
                                    <p:anim calcmode="lin" valueType="num">
                                      <p:cBhvr>
                                        <p:cTn id="59" dur="1000" fill="hold"/>
                                        <p:tgtEl>
                                          <p:spTgt spid="79"/>
                                        </p:tgtEl>
                                        <p:attrNameLst>
                                          <p:attrName>ppt_y</p:attrName>
                                        </p:attrNameLst>
                                      </p:cBhvr>
                                      <p:tavLst>
                                        <p:tav tm="0">
                                          <p:val>
                                            <p:strVal val="#ppt_y-.1"/>
                                          </p:val>
                                        </p:tav>
                                        <p:tav tm="100000">
                                          <p:val>
                                            <p:strVal val="#ppt_y"/>
                                          </p:val>
                                        </p:tav>
                                      </p:tavLst>
                                    </p:anim>
                                  </p:childTnLst>
                                </p:cTn>
                              </p:par>
                            </p:childTnLst>
                          </p:cTn>
                        </p:par>
                      </p:childTnLst>
                    </p:cTn>
                  </p:par>
                  <p:par>
                    <p:cTn id="60" fill="hold">
                      <p:stCondLst>
                        <p:cond delay="indefinite"/>
                      </p:stCondLst>
                      <p:childTnLst>
                        <p:par>
                          <p:cTn id="61" fill="hold">
                            <p:stCondLst>
                              <p:cond delay="0"/>
                            </p:stCondLst>
                            <p:childTnLst>
                              <p:par>
                                <p:cTn id="62" presetID="10" presetClass="entr" presetSubtype="0" fill="hold" nodeType="clickEffect">
                                  <p:stCondLst>
                                    <p:cond delay="0"/>
                                  </p:stCondLst>
                                  <p:childTnLst>
                                    <p:set>
                                      <p:cBhvr>
                                        <p:cTn id="63" dur="1" fill="hold">
                                          <p:stCondLst>
                                            <p:cond delay="0"/>
                                          </p:stCondLst>
                                        </p:cTn>
                                        <p:tgtEl>
                                          <p:spTgt spid="111"/>
                                        </p:tgtEl>
                                        <p:attrNameLst>
                                          <p:attrName>style.visibility</p:attrName>
                                        </p:attrNameLst>
                                      </p:cBhvr>
                                      <p:to>
                                        <p:strVal val="visible"/>
                                      </p:to>
                                    </p:set>
                                    <p:animEffect transition="in" filter="fade">
                                      <p:cBhvr>
                                        <p:cTn id="64" dur="750"/>
                                        <p:tgtEl>
                                          <p:spTgt spid="1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 grpId="0"/>
      <p:bldP spid="85" grpId="0"/>
      <p:bldP spid="86"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1886436E-1874-490B-87B7-9452542D3ABB}"/>
              </a:ext>
            </a:extLst>
          </p:cNvPr>
          <p:cNvSpPr>
            <a:spLocks noGrp="1"/>
          </p:cNvSpPr>
          <p:nvPr>
            <p:ph type="body" sz="quarter" idx="14"/>
          </p:nvPr>
        </p:nvSpPr>
        <p:spPr>
          <a:xfrm>
            <a:off x="798138" y="191087"/>
            <a:ext cx="22088475" cy="1938992"/>
          </a:xfrm>
        </p:spPr>
        <p:txBody>
          <a:bodyPr/>
          <a:lstStyle/>
          <a:p>
            <a:r>
              <a:rPr lang="en-US" dirty="0">
                <a:solidFill>
                  <a:srgbClr val="6E0072"/>
                </a:solidFill>
                <a:latin typeface="+mj-lt"/>
              </a:rPr>
              <a:t>Evaluation of the effect of  </a:t>
            </a:r>
            <a:r>
              <a:rPr lang="en-GB" dirty="0" err="1">
                <a:solidFill>
                  <a:srgbClr val="6E0072"/>
                </a:solidFill>
                <a:latin typeface="+mj-lt"/>
              </a:rPr>
              <a:t>SilkSurface</a:t>
            </a:r>
            <a:r>
              <a:rPr lang="en-GB" baseline="30000" dirty="0">
                <a:solidFill>
                  <a:srgbClr val="6E0072"/>
                </a:solidFill>
                <a:latin typeface="+mj-lt"/>
              </a:rPr>
              <a:t>®</a:t>
            </a:r>
            <a:r>
              <a:rPr lang="en-GB" dirty="0">
                <a:solidFill>
                  <a:srgbClr val="6E0072"/>
                </a:solidFill>
                <a:latin typeface="+mj-lt"/>
              </a:rPr>
              <a:t> </a:t>
            </a:r>
            <a:r>
              <a:rPr lang="en-US" dirty="0">
                <a:solidFill>
                  <a:srgbClr val="6E0072"/>
                </a:solidFill>
                <a:latin typeface="+mj-lt"/>
              </a:rPr>
              <a:t>on fibrosis with miniaturized mouse-sized breast implant mimics </a:t>
            </a:r>
          </a:p>
        </p:txBody>
      </p:sp>
      <p:pic>
        <p:nvPicPr>
          <p:cNvPr id="4" name="Picture 4" descr="B6D2F1_BDF1_Mouse_417x235.jpg">
            <a:extLst>
              <a:ext uri="{FF2B5EF4-FFF2-40B4-BE49-F238E27FC236}">
                <a16:creationId xmlns:a16="http://schemas.microsoft.com/office/drawing/2014/main" id="{8B5CA6D1-0A92-409B-BB66-BBF8B943B30D}"/>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8500877" y="7926059"/>
            <a:ext cx="6682999" cy="3692665"/>
          </a:xfrm>
          <a:prstGeom prst="rect">
            <a:avLst/>
          </a:prstGeom>
        </p:spPr>
      </p:pic>
      <p:pic>
        <p:nvPicPr>
          <p:cNvPr id="5" name="Picture 25" descr="Silicone-gel-smoothtextured_mbai.jpg">
            <a:extLst>
              <a:ext uri="{FF2B5EF4-FFF2-40B4-BE49-F238E27FC236}">
                <a16:creationId xmlns:a16="http://schemas.microsoft.com/office/drawing/2014/main" id="{75CF31A7-3D9D-478D-BB90-691CC58D9A7C}"/>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b="21101"/>
          <a:stretch/>
        </p:blipFill>
        <p:spPr>
          <a:xfrm>
            <a:off x="8351169" y="4195161"/>
            <a:ext cx="3107591" cy="1943101"/>
          </a:xfrm>
          <a:prstGeom prst="rect">
            <a:avLst/>
          </a:prstGeom>
        </p:spPr>
      </p:pic>
      <p:pic>
        <p:nvPicPr>
          <p:cNvPr id="6" name="Picture 26" descr="Silicone-gel-smoothtextured_mbai.jpg">
            <a:extLst>
              <a:ext uri="{FF2B5EF4-FFF2-40B4-BE49-F238E27FC236}">
                <a16:creationId xmlns:a16="http://schemas.microsoft.com/office/drawing/2014/main" id="{59986E91-03D9-4B30-A9D4-3E394E1D0AED}"/>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b="20640"/>
          <a:stretch/>
        </p:blipFill>
        <p:spPr>
          <a:xfrm>
            <a:off x="11776838" y="4214471"/>
            <a:ext cx="3037415" cy="1923791"/>
          </a:xfrm>
          <a:prstGeom prst="rect">
            <a:avLst/>
          </a:prstGeom>
        </p:spPr>
      </p:pic>
      <p:cxnSp>
        <p:nvCxnSpPr>
          <p:cNvPr id="7" name="Straight Arrow Connector 6">
            <a:extLst>
              <a:ext uri="{FF2B5EF4-FFF2-40B4-BE49-F238E27FC236}">
                <a16:creationId xmlns:a16="http://schemas.microsoft.com/office/drawing/2014/main" id="{64555409-D240-4886-85D6-3729A0706CCB}"/>
              </a:ext>
            </a:extLst>
          </p:cNvPr>
          <p:cNvCxnSpPr>
            <a:cxnSpLocks/>
          </p:cNvCxnSpPr>
          <p:nvPr/>
        </p:nvCxnSpPr>
        <p:spPr>
          <a:xfrm>
            <a:off x="9904964" y="6657907"/>
            <a:ext cx="1553796" cy="1518560"/>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8" name="Straight Arrow Connector 27">
            <a:extLst>
              <a:ext uri="{FF2B5EF4-FFF2-40B4-BE49-F238E27FC236}">
                <a16:creationId xmlns:a16="http://schemas.microsoft.com/office/drawing/2014/main" id="{05D05972-852F-4ADF-88A4-988A407015E9}"/>
              </a:ext>
            </a:extLst>
          </p:cNvPr>
          <p:cNvCxnSpPr>
            <a:cxnSpLocks/>
          </p:cNvCxnSpPr>
          <p:nvPr/>
        </p:nvCxnSpPr>
        <p:spPr>
          <a:xfrm flipH="1">
            <a:off x="11842377" y="6657907"/>
            <a:ext cx="1453168" cy="1518560"/>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pic>
        <p:nvPicPr>
          <p:cNvPr id="9" name="Picture 6">
            <a:extLst>
              <a:ext uri="{FF2B5EF4-FFF2-40B4-BE49-F238E27FC236}">
                <a16:creationId xmlns:a16="http://schemas.microsoft.com/office/drawing/2014/main" id="{D000D6DB-DC2A-4B1E-BFD3-EAD7F6BF46FA}"/>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3679289" y="2086598"/>
            <a:ext cx="3684115" cy="2763087"/>
          </a:xfrm>
          <a:prstGeom prst="rect">
            <a:avLst/>
          </a:prstGeom>
        </p:spPr>
      </p:pic>
      <p:pic>
        <p:nvPicPr>
          <p:cNvPr id="10" name="Picture 5">
            <a:extLst>
              <a:ext uri="{FF2B5EF4-FFF2-40B4-BE49-F238E27FC236}">
                <a16:creationId xmlns:a16="http://schemas.microsoft.com/office/drawing/2014/main" id="{5517B81C-00D8-4290-9392-14EE1A89F38E}"/>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16049179" y="2102677"/>
            <a:ext cx="3641241" cy="2730931"/>
          </a:xfrm>
          <a:prstGeom prst="rect">
            <a:avLst/>
          </a:prstGeom>
        </p:spPr>
      </p:pic>
      <p:sp>
        <p:nvSpPr>
          <p:cNvPr id="11" name="Oval 9">
            <a:extLst>
              <a:ext uri="{FF2B5EF4-FFF2-40B4-BE49-F238E27FC236}">
                <a16:creationId xmlns:a16="http://schemas.microsoft.com/office/drawing/2014/main" id="{2AFCCF08-7995-4F65-A706-E212069ADB7D}"/>
              </a:ext>
            </a:extLst>
          </p:cNvPr>
          <p:cNvSpPr/>
          <p:nvPr/>
        </p:nvSpPr>
        <p:spPr>
          <a:xfrm>
            <a:off x="9243344" y="4542503"/>
            <a:ext cx="145473" cy="170343"/>
          </a:xfrm>
          <a:prstGeom prst="ellipse">
            <a:avLst/>
          </a:prstGeom>
          <a:noFill/>
          <a:ln>
            <a:solidFill>
              <a:srgbClr val="5A05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12750" hangingPunct="0"/>
            <a:endParaRPr lang="es-CR" sz="2800" kern="0">
              <a:solidFill>
                <a:srgbClr val="000000"/>
              </a:solidFill>
              <a:latin typeface="Avenir Light"/>
              <a:sym typeface="Avenir Light"/>
            </a:endParaRPr>
          </a:p>
        </p:txBody>
      </p:sp>
      <p:sp>
        <p:nvSpPr>
          <p:cNvPr id="12" name="Oval 9">
            <a:extLst>
              <a:ext uri="{FF2B5EF4-FFF2-40B4-BE49-F238E27FC236}">
                <a16:creationId xmlns:a16="http://schemas.microsoft.com/office/drawing/2014/main" id="{4D575E75-0ACF-4A17-8383-1235F18E9A71}"/>
              </a:ext>
            </a:extLst>
          </p:cNvPr>
          <p:cNvSpPr/>
          <p:nvPr/>
        </p:nvSpPr>
        <p:spPr>
          <a:xfrm>
            <a:off x="13742700" y="4461414"/>
            <a:ext cx="145473" cy="170343"/>
          </a:xfrm>
          <a:prstGeom prst="ellipse">
            <a:avLst/>
          </a:prstGeom>
          <a:noFill/>
          <a:ln>
            <a:solidFill>
              <a:srgbClr val="5A05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12750" hangingPunct="0"/>
            <a:endParaRPr lang="es-CR" sz="2800" kern="0">
              <a:solidFill>
                <a:srgbClr val="000000"/>
              </a:solidFill>
              <a:latin typeface="Avenir Light"/>
              <a:sym typeface="Avenir Light"/>
            </a:endParaRPr>
          </a:p>
        </p:txBody>
      </p:sp>
      <p:cxnSp>
        <p:nvCxnSpPr>
          <p:cNvPr id="13" name="Conector recto 16">
            <a:extLst>
              <a:ext uri="{FF2B5EF4-FFF2-40B4-BE49-F238E27FC236}">
                <a16:creationId xmlns:a16="http://schemas.microsoft.com/office/drawing/2014/main" id="{5E85D957-3CAD-48FA-8870-00A5A221CEB9}"/>
              </a:ext>
            </a:extLst>
          </p:cNvPr>
          <p:cNvCxnSpPr>
            <a:cxnSpLocks/>
          </p:cNvCxnSpPr>
          <p:nvPr/>
        </p:nvCxnSpPr>
        <p:spPr>
          <a:xfrm flipH="1" flipV="1">
            <a:off x="7428909" y="2086598"/>
            <a:ext cx="1915383" cy="2405263"/>
          </a:xfrm>
          <a:prstGeom prst="line">
            <a:avLst/>
          </a:prstGeom>
          <a:ln>
            <a:solidFill>
              <a:schemeClr val="accent6">
                <a:lumMod val="75000"/>
              </a:schemeClr>
            </a:solidFill>
          </a:ln>
        </p:spPr>
        <p:style>
          <a:lnRef idx="1">
            <a:schemeClr val="accent6"/>
          </a:lnRef>
          <a:fillRef idx="0">
            <a:schemeClr val="accent6"/>
          </a:fillRef>
          <a:effectRef idx="0">
            <a:schemeClr val="accent6"/>
          </a:effectRef>
          <a:fontRef idx="minor">
            <a:schemeClr val="tx1"/>
          </a:fontRef>
        </p:style>
      </p:cxnSp>
      <p:cxnSp>
        <p:nvCxnSpPr>
          <p:cNvPr id="14" name="Conector recto 17">
            <a:extLst>
              <a:ext uri="{FF2B5EF4-FFF2-40B4-BE49-F238E27FC236}">
                <a16:creationId xmlns:a16="http://schemas.microsoft.com/office/drawing/2014/main" id="{69A5DC43-AAA5-4FA5-97B9-1FC0FFB280C3}"/>
              </a:ext>
            </a:extLst>
          </p:cNvPr>
          <p:cNvCxnSpPr>
            <a:cxnSpLocks/>
            <a:stCxn id="12" idx="1"/>
          </p:cNvCxnSpPr>
          <p:nvPr/>
        </p:nvCxnSpPr>
        <p:spPr>
          <a:xfrm flipV="1">
            <a:off x="13764004" y="2102678"/>
            <a:ext cx="2329700" cy="2383682"/>
          </a:xfrm>
          <a:prstGeom prst="line">
            <a:avLst/>
          </a:prstGeom>
          <a:ln>
            <a:solidFill>
              <a:schemeClr val="accent6">
                <a:lumMod val="75000"/>
              </a:schemeClr>
            </a:solidFill>
          </a:ln>
        </p:spPr>
        <p:style>
          <a:lnRef idx="1">
            <a:schemeClr val="accent6"/>
          </a:lnRef>
          <a:fillRef idx="0">
            <a:schemeClr val="accent6"/>
          </a:fillRef>
          <a:effectRef idx="0">
            <a:schemeClr val="accent6"/>
          </a:effectRef>
          <a:fontRef idx="minor">
            <a:schemeClr val="tx1"/>
          </a:fontRef>
        </p:style>
      </p:cxnSp>
      <p:cxnSp>
        <p:nvCxnSpPr>
          <p:cNvPr id="15" name="Conector recto 19">
            <a:extLst>
              <a:ext uri="{FF2B5EF4-FFF2-40B4-BE49-F238E27FC236}">
                <a16:creationId xmlns:a16="http://schemas.microsoft.com/office/drawing/2014/main" id="{708A31E1-9145-4749-96CC-54D6914C4EB8}"/>
              </a:ext>
            </a:extLst>
          </p:cNvPr>
          <p:cNvCxnSpPr>
            <a:cxnSpLocks/>
          </p:cNvCxnSpPr>
          <p:nvPr/>
        </p:nvCxnSpPr>
        <p:spPr>
          <a:xfrm flipH="1">
            <a:off x="7363405" y="4719062"/>
            <a:ext cx="1980887" cy="91652"/>
          </a:xfrm>
          <a:prstGeom prst="line">
            <a:avLst/>
          </a:prstGeom>
          <a:ln>
            <a:solidFill>
              <a:schemeClr val="accent6">
                <a:lumMod val="75000"/>
              </a:schemeClr>
            </a:solidFill>
          </a:ln>
        </p:spPr>
        <p:style>
          <a:lnRef idx="1">
            <a:schemeClr val="accent6"/>
          </a:lnRef>
          <a:fillRef idx="0">
            <a:schemeClr val="accent6"/>
          </a:fillRef>
          <a:effectRef idx="0">
            <a:schemeClr val="accent6"/>
          </a:effectRef>
          <a:fontRef idx="minor">
            <a:schemeClr val="tx1"/>
          </a:fontRef>
        </p:style>
      </p:cxnSp>
      <p:cxnSp>
        <p:nvCxnSpPr>
          <p:cNvPr id="16" name="Conector recto 22">
            <a:extLst>
              <a:ext uri="{FF2B5EF4-FFF2-40B4-BE49-F238E27FC236}">
                <a16:creationId xmlns:a16="http://schemas.microsoft.com/office/drawing/2014/main" id="{51A19256-615C-44C9-8429-DC07B36E3499}"/>
              </a:ext>
            </a:extLst>
          </p:cNvPr>
          <p:cNvCxnSpPr>
            <a:cxnSpLocks/>
          </p:cNvCxnSpPr>
          <p:nvPr/>
        </p:nvCxnSpPr>
        <p:spPr>
          <a:xfrm flipH="1" flipV="1">
            <a:off x="13860040" y="4627674"/>
            <a:ext cx="2189140" cy="222012"/>
          </a:xfrm>
          <a:prstGeom prst="line">
            <a:avLst/>
          </a:prstGeom>
          <a:ln>
            <a:solidFill>
              <a:schemeClr val="accent6">
                <a:lumMod val="75000"/>
              </a:schemeClr>
            </a:solidFill>
          </a:ln>
        </p:spPr>
        <p:style>
          <a:lnRef idx="1">
            <a:schemeClr val="accent6"/>
          </a:lnRef>
          <a:fillRef idx="0">
            <a:schemeClr val="accent6"/>
          </a:fillRef>
          <a:effectRef idx="0">
            <a:schemeClr val="accent6"/>
          </a:effectRef>
          <a:fontRef idx="minor">
            <a:schemeClr val="tx1"/>
          </a:fontRef>
        </p:style>
      </p:cxnSp>
      <p:sp>
        <p:nvSpPr>
          <p:cNvPr id="17" name="Rectangle 16">
            <a:extLst>
              <a:ext uri="{FF2B5EF4-FFF2-40B4-BE49-F238E27FC236}">
                <a16:creationId xmlns:a16="http://schemas.microsoft.com/office/drawing/2014/main" id="{C10760D6-51D6-4472-9D76-814E0CCF9385}"/>
              </a:ext>
            </a:extLst>
          </p:cNvPr>
          <p:cNvSpPr/>
          <p:nvPr/>
        </p:nvSpPr>
        <p:spPr>
          <a:xfrm>
            <a:off x="3024635" y="11934241"/>
            <a:ext cx="17635482" cy="595035"/>
          </a:xfrm>
          <a:prstGeom prst="rect">
            <a:avLst/>
          </a:prstGeom>
          <a:ln w="12700">
            <a:miter lim="400000"/>
          </a:ln>
        </p:spPr>
        <p:txBody>
          <a:bodyPr wrap="square" lIns="50800" tIns="50800" rIns="50800" bIns="50800" anchor="ctr">
            <a:spAutoFit/>
          </a:bodyPr>
          <a:lstStyle/>
          <a:p>
            <a:pPr hangingPunct="1">
              <a:spcBef>
                <a:spcPts val="5900"/>
              </a:spcBef>
              <a:buClr>
                <a:srgbClr val="646464"/>
              </a:buClr>
              <a:buSzPct val="90000"/>
            </a:pPr>
            <a:r>
              <a:rPr lang="en-US" sz="3200" b="1" dirty="0">
                <a:solidFill>
                  <a:srgbClr val="4F4F4F"/>
                </a:solidFill>
              </a:rPr>
              <a:t>Research performed at the Robert Langer Laboratory at MIT, Boston , USA</a:t>
            </a:r>
          </a:p>
        </p:txBody>
      </p:sp>
      <p:sp>
        <p:nvSpPr>
          <p:cNvPr id="18" name="Rectangle 17">
            <a:extLst>
              <a:ext uri="{FF2B5EF4-FFF2-40B4-BE49-F238E27FC236}">
                <a16:creationId xmlns:a16="http://schemas.microsoft.com/office/drawing/2014/main" id="{00F07A40-8928-45C7-B3DB-BD2FF5EB843B}"/>
              </a:ext>
            </a:extLst>
          </p:cNvPr>
          <p:cNvSpPr/>
          <p:nvPr/>
        </p:nvSpPr>
        <p:spPr>
          <a:xfrm>
            <a:off x="8063228" y="6118749"/>
            <a:ext cx="3395532" cy="595035"/>
          </a:xfrm>
          <a:prstGeom prst="rect">
            <a:avLst/>
          </a:prstGeom>
          <a:ln w="12700">
            <a:miter lim="400000"/>
          </a:ln>
        </p:spPr>
        <p:txBody>
          <a:bodyPr wrap="square" lIns="50800" tIns="50800" rIns="50800" bIns="50800" anchor="ctr">
            <a:spAutoFit/>
          </a:bodyPr>
          <a:lstStyle/>
          <a:p>
            <a:pPr hangingPunct="1">
              <a:spcBef>
                <a:spcPts val="5900"/>
              </a:spcBef>
              <a:buClr>
                <a:srgbClr val="646464"/>
              </a:buClr>
              <a:buSzPct val="90000"/>
            </a:pPr>
            <a:r>
              <a:rPr lang="en-US" sz="3200" b="1">
                <a:solidFill>
                  <a:srgbClr val="4F4F4F"/>
                </a:solidFill>
              </a:rPr>
              <a:t>Smooth Implants</a:t>
            </a:r>
          </a:p>
        </p:txBody>
      </p:sp>
      <p:sp>
        <p:nvSpPr>
          <p:cNvPr id="19" name="Rectangle 18">
            <a:extLst>
              <a:ext uri="{FF2B5EF4-FFF2-40B4-BE49-F238E27FC236}">
                <a16:creationId xmlns:a16="http://schemas.microsoft.com/office/drawing/2014/main" id="{75E2351E-CEFB-4330-834E-270A12F6FFD2}"/>
              </a:ext>
            </a:extLst>
          </p:cNvPr>
          <p:cNvSpPr/>
          <p:nvPr/>
        </p:nvSpPr>
        <p:spPr>
          <a:xfrm>
            <a:off x="11746700" y="6118749"/>
            <a:ext cx="3798099" cy="595035"/>
          </a:xfrm>
          <a:prstGeom prst="rect">
            <a:avLst/>
          </a:prstGeom>
          <a:ln w="12700">
            <a:miter lim="400000"/>
          </a:ln>
        </p:spPr>
        <p:txBody>
          <a:bodyPr wrap="square" lIns="50800" tIns="50800" rIns="50800" bIns="50800" anchor="ctr">
            <a:spAutoFit/>
          </a:bodyPr>
          <a:lstStyle/>
          <a:p>
            <a:pPr hangingPunct="1">
              <a:spcBef>
                <a:spcPts val="5900"/>
              </a:spcBef>
              <a:buClr>
                <a:srgbClr val="646464"/>
              </a:buClr>
              <a:buSzPct val="90000"/>
            </a:pPr>
            <a:r>
              <a:rPr lang="en-US" sz="3200" b="1" dirty="0">
                <a:solidFill>
                  <a:srgbClr val="4F4F4F"/>
                </a:solidFill>
              </a:rPr>
              <a:t>SilkSurface® Implants</a:t>
            </a:r>
          </a:p>
        </p:txBody>
      </p:sp>
    </p:spTree>
    <p:extLst>
      <p:ext uri="{BB962C8B-B14F-4D97-AF65-F5344CB8AC3E}">
        <p14:creationId xmlns:p14="http://schemas.microsoft.com/office/powerpoint/2010/main" val="3623100130"/>
      </p:ext>
    </p:extLst>
  </p:cSld>
  <p:clrMapOvr>
    <a:masterClrMapping/>
  </p:clrMapOvr>
  <p:transition spd="med"/>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26273990-70A1-4B11-8E15-621E20DADF6B}"/>
              </a:ext>
            </a:extLst>
          </p:cNvPr>
          <p:cNvSpPr>
            <a:spLocks noGrp="1"/>
          </p:cNvSpPr>
          <p:nvPr>
            <p:ph type="body" sz="half" idx="13"/>
          </p:nvPr>
        </p:nvSpPr>
        <p:spPr>
          <a:xfrm>
            <a:off x="2160440" y="3102458"/>
            <a:ext cx="20063120" cy="4292601"/>
          </a:xfrm>
        </p:spPr>
        <p:txBody>
          <a:bodyPr/>
          <a:lstStyle/>
          <a:p>
            <a:endParaRPr lang="en-US"/>
          </a:p>
        </p:txBody>
      </p:sp>
      <p:sp>
        <p:nvSpPr>
          <p:cNvPr id="3" name="Text Placeholder 2">
            <a:extLst>
              <a:ext uri="{FF2B5EF4-FFF2-40B4-BE49-F238E27FC236}">
                <a16:creationId xmlns:a16="http://schemas.microsoft.com/office/drawing/2014/main" id="{A6715A12-D7D2-4015-A846-49A8C1008504}"/>
              </a:ext>
            </a:extLst>
          </p:cNvPr>
          <p:cNvSpPr>
            <a:spLocks noGrp="1"/>
          </p:cNvSpPr>
          <p:nvPr>
            <p:ph type="body" sz="quarter" idx="14"/>
          </p:nvPr>
        </p:nvSpPr>
        <p:spPr>
          <a:xfrm>
            <a:off x="0" y="575808"/>
            <a:ext cx="24384001" cy="1015663"/>
          </a:xfrm>
        </p:spPr>
        <p:txBody>
          <a:bodyPr/>
          <a:lstStyle/>
          <a:p>
            <a:r>
              <a:rPr lang="en-US" dirty="0">
                <a:solidFill>
                  <a:srgbClr val="6E0072"/>
                </a:solidFill>
                <a:latin typeface="+mj-lt"/>
              </a:rPr>
              <a:t>Subcutaneous implantation into female mice</a:t>
            </a:r>
          </a:p>
        </p:txBody>
      </p:sp>
      <p:pic>
        <p:nvPicPr>
          <p:cNvPr id="4" name="Picture 1">
            <a:extLst>
              <a:ext uri="{FF2B5EF4-FFF2-40B4-BE49-F238E27FC236}">
                <a16:creationId xmlns:a16="http://schemas.microsoft.com/office/drawing/2014/main" id="{2621EBC7-5289-42D9-84F4-EAAD1D5C985E}"/>
              </a:ext>
            </a:extLst>
          </p:cNvPr>
          <p:cNvPicPr>
            <a:picLocks noChangeAspect="1"/>
          </p:cNvPicPr>
          <p:nvPr/>
        </p:nvPicPr>
        <p:blipFill rotWithShape="1">
          <a:blip r:embed="rId3">
            <a:extLst>
              <a:ext uri="{28A0092B-C50C-407E-A947-70E740481C1C}">
                <a14:useLocalDpi xmlns:a14="http://schemas.microsoft.com/office/drawing/2010/main" val="0"/>
              </a:ext>
            </a:extLst>
          </a:blip>
          <a:srcRect t="19675" b="16097"/>
          <a:stretch/>
        </p:blipFill>
        <p:spPr>
          <a:xfrm>
            <a:off x="3279496" y="2421374"/>
            <a:ext cx="17825007" cy="8586439"/>
          </a:xfrm>
          <a:prstGeom prst="rect">
            <a:avLst/>
          </a:prstGeom>
        </p:spPr>
      </p:pic>
      <p:sp>
        <p:nvSpPr>
          <p:cNvPr id="6" name="Rectangle 5">
            <a:extLst>
              <a:ext uri="{FF2B5EF4-FFF2-40B4-BE49-F238E27FC236}">
                <a16:creationId xmlns:a16="http://schemas.microsoft.com/office/drawing/2014/main" id="{AD322E13-D63C-4A3A-BE4F-A2945A598544}"/>
              </a:ext>
            </a:extLst>
          </p:cNvPr>
          <p:cNvSpPr/>
          <p:nvPr/>
        </p:nvSpPr>
        <p:spPr>
          <a:xfrm>
            <a:off x="3374258" y="11683827"/>
            <a:ext cx="17635482" cy="595035"/>
          </a:xfrm>
          <a:prstGeom prst="rect">
            <a:avLst/>
          </a:prstGeom>
          <a:ln w="12700">
            <a:miter lim="400000"/>
          </a:ln>
        </p:spPr>
        <p:txBody>
          <a:bodyPr wrap="square" lIns="50800" tIns="50800" rIns="50800" bIns="50800" anchor="ctr">
            <a:spAutoFit/>
          </a:bodyPr>
          <a:lstStyle/>
          <a:p>
            <a:pPr hangingPunct="1">
              <a:spcBef>
                <a:spcPts val="5900"/>
              </a:spcBef>
              <a:buClr>
                <a:srgbClr val="646464"/>
              </a:buClr>
              <a:buSzPct val="90000"/>
            </a:pPr>
            <a:r>
              <a:rPr lang="en-US" sz="3200" b="1" dirty="0">
                <a:solidFill>
                  <a:srgbClr val="4F4F4F"/>
                </a:solidFill>
              </a:rPr>
              <a:t>Research performed at the Robert Langer Laboratory at MIT, Boston , USA</a:t>
            </a:r>
          </a:p>
        </p:txBody>
      </p:sp>
    </p:spTree>
    <p:extLst>
      <p:ext uri="{BB962C8B-B14F-4D97-AF65-F5344CB8AC3E}">
        <p14:creationId xmlns:p14="http://schemas.microsoft.com/office/powerpoint/2010/main" val="1966273953"/>
      </p:ext>
    </p:extLst>
  </p:cSld>
  <p:clrMapOvr>
    <a:masterClrMapping/>
  </p:clrMapOvr>
  <p:transition spd="med"/>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F03CCA3B-12D9-4ABF-B485-E9A9C2CDA080}"/>
              </a:ext>
            </a:extLst>
          </p:cNvPr>
          <p:cNvSpPr>
            <a:spLocks noGrp="1"/>
          </p:cNvSpPr>
          <p:nvPr>
            <p:ph type="body" sz="quarter" idx="14"/>
          </p:nvPr>
        </p:nvSpPr>
        <p:spPr>
          <a:xfrm>
            <a:off x="3562350" y="207177"/>
            <a:ext cx="17259300" cy="1631216"/>
          </a:xfrm>
        </p:spPr>
        <p:txBody>
          <a:bodyPr/>
          <a:lstStyle/>
          <a:p>
            <a:r>
              <a:rPr lang="en-GB" sz="5000" dirty="0">
                <a:solidFill>
                  <a:srgbClr val="6E0072"/>
                </a:solidFill>
                <a:latin typeface="+mj-lt"/>
              </a:rPr>
              <a:t>Gross examination of explanted Mini Control vs. </a:t>
            </a:r>
            <a:r>
              <a:rPr lang="en-GB" sz="5000" dirty="0" err="1">
                <a:solidFill>
                  <a:srgbClr val="6E0072"/>
                </a:solidFill>
                <a:latin typeface="+mj-lt"/>
              </a:rPr>
              <a:t>SilkSurface</a:t>
            </a:r>
            <a:r>
              <a:rPr lang="en-GB" sz="5000" baseline="30000" dirty="0">
                <a:solidFill>
                  <a:srgbClr val="6E0072"/>
                </a:solidFill>
                <a:latin typeface="+mj-lt"/>
              </a:rPr>
              <a:t>® </a:t>
            </a:r>
            <a:r>
              <a:rPr lang="en-US" sz="5000" dirty="0">
                <a:solidFill>
                  <a:srgbClr val="6E0072"/>
                </a:solidFill>
                <a:latin typeface="+mj-lt"/>
              </a:rPr>
              <a:t>implant with tissue overgrowth</a:t>
            </a:r>
          </a:p>
        </p:txBody>
      </p:sp>
      <p:sp>
        <p:nvSpPr>
          <p:cNvPr id="4" name="TextBox 3">
            <a:extLst>
              <a:ext uri="{FF2B5EF4-FFF2-40B4-BE49-F238E27FC236}">
                <a16:creationId xmlns:a16="http://schemas.microsoft.com/office/drawing/2014/main" id="{16C4D31A-B6D7-4815-A207-054CA6E7B3EC}"/>
              </a:ext>
            </a:extLst>
          </p:cNvPr>
          <p:cNvSpPr txBox="1"/>
          <p:nvPr/>
        </p:nvSpPr>
        <p:spPr>
          <a:xfrm>
            <a:off x="4479517" y="1993024"/>
            <a:ext cx="6316153" cy="707886"/>
          </a:xfrm>
          <a:prstGeom prst="rect">
            <a:avLst/>
          </a:prstGeom>
          <a:noFill/>
        </p:spPr>
        <p:txBody>
          <a:bodyPr wrap="none" rtlCol="0">
            <a:spAutoFit/>
          </a:bodyPr>
          <a:lstStyle/>
          <a:p>
            <a:r>
              <a:rPr lang="en-US" sz="4000" dirty="0">
                <a:solidFill>
                  <a:prstClr val="black"/>
                </a:solidFill>
                <a:latin typeface="Calibri"/>
                <a:sym typeface="Avenir Light"/>
              </a:rPr>
              <a:t>Traditional Smooth (Control)</a:t>
            </a:r>
          </a:p>
        </p:txBody>
      </p:sp>
      <p:sp>
        <p:nvSpPr>
          <p:cNvPr id="5" name="TextBox 7">
            <a:extLst>
              <a:ext uri="{FF2B5EF4-FFF2-40B4-BE49-F238E27FC236}">
                <a16:creationId xmlns:a16="http://schemas.microsoft.com/office/drawing/2014/main" id="{96F1ED67-AE4B-4BF0-BDEB-5BEEBF57D11A}"/>
              </a:ext>
            </a:extLst>
          </p:cNvPr>
          <p:cNvSpPr txBox="1"/>
          <p:nvPr/>
        </p:nvSpPr>
        <p:spPr>
          <a:xfrm>
            <a:off x="14460874" y="1987431"/>
            <a:ext cx="5493813" cy="707886"/>
          </a:xfrm>
          <a:prstGeom prst="rect">
            <a:avLst/>
          </a:prstGeom>
          <a:noFill/>
        </p:spPr>
        <p:txBody>
          <a:bodyPr wrap="none" rtlCol="0">
            <a:spAutoFit/>
          </a:bodyPr>
          <a:lstStyle/>
          <a:p>
            <a:r>
              <a:rPr lang="en-US" sz="4000" dirty="0" err="1">
                <a:solidFill>
                  <a:prstClr val="black"/>
                </a:solidFill>
                <a:latin typeface="Calibri"/>
                <a:sym typeface="Avenir Light"/>
              </a:rPr>
              <a:t>SmoothSilk</a:t>
            </a:r>
            <a:r>
              <a:rPr lang="en-US" sz="4000" dirty="0">
                <a:solidFill>
                  <a:prstClr val="black"/>
                </a:solidFill>
                <a:latin typeface="Calibri"/>
                <a:sym typeface="Avenir Light"/>
              </a:rPr>
              <a:t>®/</a:t>
            </a:r>
            <a:r>
              <a:rPr lang="en-US" sz="4000" dirty="0" err="1">
                <a:solidFill>
                  <a:prstClr val="black"/>
                </a:solidFill>
                <a:latin typeface="Calibri"/>
                <a:sym typeface="Avenir Light"/>
              </a:rPr>
              <a:t>SilkSurface</a:t>
            </a:r>
            <a:r>
              <a:rPr lang="en-US" sz="4000" dirty="0">
                <a:solidFill>
                  <a:prstClr val="black"/>
                </a:solidFill>
                <a:latin typeface="Calibri"/>
                <a:sym typeface="Avenir Light"/>
              </a:rPr>
              <a:t>®</a:t>
            </a:r>
          </a:p>
        </p:txBody>
      </p:sp>
      <p:cxnSp>
        <p:nvCxnSpPr>
          <p:cNvPr id="6" name="Straight Connector 12">
            <a:extLst>
              <a:ext uri="{FF2B5EF4-FFF2-40B4-BE49-F238E27FC236}">
                <a16:creationId xmlns:a16="http://schemas.microsoft.com/office/drawing/2014/main" id="{AD6D28A0-6C92-4041-A137-0DF750C67C4B}"/>
              </a:ext>
            </a:extLst>
          </p:cNvPr>
          <p:cNvCxnSpPr>
            <a:cxnSpLocks/>
          </p:cNvCxnSpPr>
          <p:nvPr/>
        </p:nvCxnSpPr>
        <p:spPr>
          <a:xfrm>
            <a:off x="12192000" y="1936135"/>
            <a:ext cx="0" cy="9575658"/>
          </a:xfrm>
          <a:prstGeom prst="line">
            <a:avLst/>
          </a:prstGeom>
          <a:ln w="12700">
            <a:solidFill>
              <a:schemeClr val="bg1"/>
            </a:solidFill>
            <a:prstDash val="dash"/>
          </a:ln>
          <a:effectLst/>
        </p:spPr>
        <p:style>
          <a:lnRef idx="2">
            <a:schemeClr val="accent1"/>
          </a:lnRef>
          <a:fillRef idx="0">
            <a:schemeClr val="accent1"/>
          </a:fillRef>
          <a:effectRef idx="1">
            <a:schemeClr val="accent1"/>
          </a:effectRef>
          <a:fontRef idx="minor">
            <a:schemeClr val="tx1"/>
          </a:fontRef>
        </p:style>
      </p:cxnSp>
      <p:pic>
        <p:nvPicPr>
          <p:cNvPr id="8" name="Picture 27">
            <a:extLst>
              <a:ext uri="{FF2B5EF4-FFF2-40B4-BE49-F238E27FC236}">
                <a16:creationId xmlns:a16="http://schemas.microsoft.com/office/drawing/2014/main" id="{08BE289C-FDCF-4738-BB5B-E105187C2D88}"/>
              </a:ext>
            </a:extLst>
          </p:cNvPr>
          <p:cNvPicPr>
            <a:picLocks noChangeAspect="1"/>
          </p:cNvPicPr>
          <p:nvPr/>
        </p:nvPicPr>
        <p:blipFill rotWithShape="1">
          <a:blip r:embed="rId3" cstate="hqprint">
            <a:extLst>
              <a:ext uri="{BEBA8EAE-BF5A-486C-A8C5-ECC9F3942E4B}">
                <a14:imgProps xmlns:a14="http://schemas.microsoft.com/office/drawing/2010/main">
                  <a14:imgLayer r:embed="rId4">
                    <a14:imgEffect>
                      <a14:brightnessContrast bright="20000"/>
                    </a14:imgEffect>
                  </a14:imgLayer>
                </a14:imgProps>
              </a:ext>
              <a:ext uri="{28A0092B-C50C-407E-A947-70E740481C1C}">
                <a14:useLocalDpi xmlns:a14="http://schemas.microsoft.com/office/drawing/2010/main"/>
              </a:ext>
            </a:extLst>
          </a:blip>
          <a:srcRect/>
          <a:stretch/>
        </p:blipFill>
        <p:spPr>
          <a:xfrm rot="5400000">
            <a:off x="5487936" y="2125664"/>
            <a:ext cx="4058290" cy="5551644"/>
          </a:xfrm>
          <a:prstGeom prst="rect">
            <a:avLst/>
          </a:prstGeom>
        </p:spPr>
      </p:pic>
      <p:pic>
        <p:nvPicPr>
          <p:cNvPr id="9" name="Picture 1">
            <a:extLst>
              <a:ext uri="{FF2B5EF4-FFF2-40B4-BE49-F238E27FC236}">
                <a16:creationId xmlns:a16="http://schemas.microsoft.com/office/drawing/2014/main" id="{5E2248BB-F020-4278-ACAE-7FF43A2C5472}"/>
              </a:ext>
            </a:extLst>
          </p:cNvPr>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14488728" y="7204662"/>
            <a:ext cx="5481518" cy="4405600"/>
          </a:xfrm>
          <a:prstGeom prst="rect">
            <a:avLst/>
          </a:prstGeom>
        </p:spPr>
      </p:pic>
      <p:pic>
        <p:nvPicPr>
          <p:cNvPr id="10" name="Picture 3">
            <a:extLst>
              <a:ext uri="{FF2B5EF4-FFF2-40B4-BE49-F238E27FC236}">
                <a16:creationId xmlns:a16="http://schemas.microsoft.com/office/drawing/2014/main" id="{8EE8ACF8-B0C7-4ADC-AC2F-F6BB97D6A950}"/>
              </a:ext>
            </a:extLst>
          </p:cNvPr>
          <p:cNvPicPr>
            <a:picLocks noChangeAspect="1"/>
          </p:cNvPicPr>
          <p:nvPr/>
        </p:nvPicPr>
        <p:blipFill rotWithShape="1">
          <a:blip r:embed="rId6" cstate="print">
            <a:extLst>
              <a:ext uri="{28A0092B-C50C-407E-A947-70E740481C1C}">
                <a14:useLocalDpi xmlns:a14="http://schemas.microsoft.com/office/drawing/2010/main"/>
              </a:ext>
            </a:extLst>
          </a:blip>
          <a:srcRect/>
          <a:stretch/>
        </p:blipFill>
        <p:spPr>
          <a:xfrm>
            <a:off x="4741259" y="7210514"/>
            <a:ext cx="5488288" cy="4393896"/>
          </a:xfrm>
          <a:prstGeom prst="rect">
            <a:avLst/>
          </a:prstGeom>
        </p:spPr>
      </p:pic>
      <p:pic>
        <p:nvPicPr>
          <p:cNvPr id="11" name="Picture 14">
            <a:extLst>
              <a:ext uri="{FF2B5EF4-FFF2-40B4-BE49-F238E27FC236}">
                <a16:creationId xmlns:a16="http://schemas.microsoft.com/office/drawing/2014/main" id="{084A1B2D-29E7-409D-A342-81F27C8E33AC}"/>
              </a:ext>
            </a:extLst>
          </p:cNvPr>
          <p:cNvPicPr>
            <a:picLocks noChangeAspect="1"/>
          </p:cNvPicPr>
          <p:nvPr/>
        </p:nvPicPr>
        <p:blipFill rotWithShape="1">
          <a:blip r:embed="rId7" cstate="print">
            <a:extLst>
              <a:ext uri="{28A0092B-C50C-407E-A947-70E740481C1C}">
                <a14:useLocalDpi xmlns:a14="http://schemas.microsoft.com/office/drawing/2010/main"/>
              </a:ext>
            </a:extLst>
          </a:blip>
          <a:srcRect/>
          <a:stretch/>
        </p:blipFill>
        <p:spPr>
          <a:xfrm>
            <a:off x="14460874" y="2872341"/>
            <a:ext cx="5537227" cy="4058290"/>
          </a:xfrm>
          <a:prstGeom prst="rect">
            <a:avLst/>
          </a:prstGeom>
        </p:spPr>
      </p:pic>
      <p:sp>
        <p:nvSpPr>
          <p:cNvPr id="13" name="TextBox 17">
            <a:extLst>
              <a:ext uri="{FF2B5EF4-FFF2-40B4-BE49-F238E27FC236}">
                <a16:creationId xmlns:a16="http://schemas.microsoft.com/office/drawing/2014/main" id="{9C114436-DD3A-41C3-AF94-F4428161CF74}"/>
              </a:ext>
            </a:extLst>
          </p:cNvPr>
          <p:cNvSpPr txBox="1"/>
          <p:nvPr/>
        </p:nvSpPr>
        <p:spPr>
          <a:xfrm rot="16200000">
            <a:off x="3279853" y="4205098"/>
            <a:ext cx="1702709" cy="646331"/>
          </a:xfrm>
          <a:prstGeom prst="rect">
            <a:avLst/>
          </a:prstGeom>
          <a:noFill/>
        </p:spPr>
        <p:txBody>
          <a:bodyPr wrap="none" rtlCol="0">
            <a:spAutoFit/>
          </a:bodyPr>
          <a:lstStyle/>
          <a:p>
            <a:r>
              <a:rPr lang="en-US" sz="3600">
                <a:solidFill>
                  <a:prstClr val="black"/>
                </a:solidFill>
                <a:latin typeface="Calibri"/>
                <a:sym typeface="Avenir Light"/>
              </a:rPr>
              <a:t>3 weeks</a:t>
            </a:r>
          </a:p>
        </p:txBody>
      </p:sp>
      <p:sp>
        <p:nvSpPr>
          <p:cNvPr id="14" name="TextBox 18">
            <a:extLst>
              <a:ext uri="{FF2B5EF4-FFF2-40B4-BE49-F238E27FC236}">
                <a16:creationId xmlns:a16="http://schemas.microsoft.com/office/drawing/2014/main" id="{2E8C3CB9-2AA3-4F8C-ACF5-62E24E2DA4DB}"/>
              </a:ext>
            </a:extLst>
          </p:cNvPr>
          <p:cNvSpPr txBox="1"/>
          <p:nvPr/>
        </p:nvSpPr>
        <p:spPr>
          <a:xfrm rot="16200000">
            <a:off x="3160542" y="8928291"/>
            <a:ext cx="1936749" cy="646331"/>
          </a:xfrm>
          <a:prstGeom prst="rect">
            <a:avLst/>
          </a:prstGeom>
          <a:noFill/>
        </p:spPr>
        <p:txBody>
          <a:bodyPr wrap="none" rtlCol="0">
            <a:spAutoFit/>
          </a:bodyPr>
          <a:lstStyle/>
          <a:p>
            <a:r>
              <a:rPr lang="en-US" sz="3600">
                <a:solidFill>
                  <a:prstClr val="black"/>
                </a:solidFill>
                <a:latin typeface="Calibri"/>
                <a:sym typeface="Avenir Light"/>
              </a:rPr>
              <a:t>12 weeks</a:t>
            </a:r>
          </a:p>
        </p:txBody>
      </p:sp>
      <p:sp>
        <p:nvSpPr>
          <p:cNvPr id="15" name="Rectangle 14">
            <a:extLst>
              <a:ext uri="{FF2B5EF4-FFF2-40B4-BE49-F238E27FC236}">
                <a16:creationId xmlns:a16="http://schemas.microsoft.com/office/drawing/2014/main" id="{B1D7D1A2-C9BB-4DF7-8C26-0E34DA63EE00}"/>
              </a:ext>
            </a:extLst>
          </p:cNvPr>
          <p:cNvSpPr/>
          <p:nvPr/>
        </p:nvSpPr>
        <p:spPr>
          <a:xfrm>
            <a:off x="3374259" y="12000085"/>
            <a:ext cx="17635482" cy="595035"/>
          </a:xfrm>
          <a:prstGeom prst="rect">
            <a:avLst/>
          </a:prstGeom>
          <a:ln w="12700">
            <a:miter lim="400000"/>
          </a:ln>
        </p:spPr>
        <p:txBody>
          <a:bodyPr wrap="square" lIns="50800" tIns="50800" rIns="50800" bIns="50800" anchor="ctr">
            <a:spAutoFit/>
          </a:bodyPr>
          <a:lstStyle/>
          <a:p>
            <a:pPr hangingPunct="1">
              <a:spcBef>
                <a:spcPts val="5900"/>
              </a:spcBef>
              <a:buClr>
                <a:srgbClr val="646464"/>
              </a:buClr>
              <a:buSzPct val="90000"/>
            </a:pPr>
            <a:r>
              <a:rPr lang="en-US" sz="3200" b="1" dirty="0">
                <a:solidFill>
                  <a:srgbClr val="4F4F4F"/>
                </a:solidFill>
              </a:rPr>
              <a:t>Research performed at the Robert Langer Laboratory at MIT, Boston , USA</a:t>
            </a:r>
          </a:p>
        </p:txBody>
      </p:sp>
    </p:spTree>
    <p:extLst>
      <p:ext uri="{BB962C8B-B14F-4D97-AF65-F5344CB8AC3E}">
        <p14:creationId xmlns:p14="http://schemas.microsoft.com/office/powerpoint/2010/main" val="3914799140"/>
      </p:ext>
    </p:extLst>
  </p:cSld>
  <p:clrMapOvr>
    <a:masterClrMapping/>
  </p:clrMapOvr>
  <p:transition spd="med"/>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CA599C10-E83F-4B06-9CCD-07E006908E77}"/>
              </a:ext>
            </a:extLst>
          </p:cNvPr>
          <p:cNvSpPr>
            <a:spLocks noGrp="1"/>
          </p:cNvSpPr>
          <p:nvPr>
            <p:ph type="body" sz="quarter" idx="14"/>
          </p:nvPr>
        </p:nvSpPr>
        <p:spPr>
          <a:xfrm>
            <a:off x="0" y="433388"/>
            <a:ext cx="24384001" cy="1015663"/>
          </a:xfrm>
        </p:spPr>
        <p:txBody>
          <a:bodyPr/>
          <a:lstStyle/>
          <a:p>
            <a:pPr defTabSz="412750" hangingPunct="0"/>
            <a:r>
              <a:rPr lang="en-US" dirty="0">
                <a:solidFill>
                  <a:srgbClr val="6E0072"/>
                </a:solidFill>
                <a:latin typeface="+mj-lt"/>
              </a:rPr>
              <a:t>Low Inflammatory Response Research</a:t>
            </a:r>
          </a:p>
        </p:txBody>
      </p:sp>
      <p:pic>
        <p:nvPicPr>
          <p:cNvPr id="4" name="Imagen 1">
            <a:extLst>
              <a:ext uri="{FF2B5EF4-FFF2-40B4-BE49-F238E27FC236}">
                <a16:creationId xmlns:a16="http://schemas.microsoft.com/office/drawing/2014/main" id="{292300AE-6ACB-4397-B08A-4538B2CB5657}"/>
              </a:ext>
            </a:extLst>
          </p:cNvPr>
          <p:cNvPicPr>
            <a:picLocks noChangeAspect="1"/>
          </p:cNvPicPr>
          <p:nvPr/>
        </p:nvPicPr>
        <p:blipFill rotWithShape="1">
          <a:blip r:embed="rId3"/>
          <a:srcRect t="6618"/>
          <a:stretch/>
        </p:blipFill>
        <p:spPr>
          <a:xfrm>
            <a:off x="5429981" y="2881274"/>
            <a:ext cx="13524031" cy="8041327"/>
          </a:xfrm>
          <a:prstGeom prst="rect">
            <a:avLst/>
          </a:prstGeom>
        </p:spPr>
      </p:pic>
      <p:sp>
        <p:nvSpPr>
          <p:cNvPr id="6" name="Rectángulo 9">
            <a:extLst>
              <a:ext uri="{FF2B5EF4-FFF2-40B4-BE49-F238E27FC236}">
                <a16:creationId xmlns:a16="http://schemas.microsoft.com/office/drawing/2014/main" id="{8DCE5DF4-7000-47A6-862D-6111682954BE}"/>
              </a:ext>
            </a:extLst>
          </p:cNvPr>
          <p:cNvSpPr txBox="1"/>
          <p:nvPr/>
        </p:nvSpPr>
        <p:spPr>
          <a:xfrm>
            <a:off x="3873544" y="1524933"/>
            <a:ext cx="16636907" cy="615553"/>
          </a:xfrm>
          <a:prstGeom prst="rect">
            <a:avLst/>
          </a:prstGeom>
          <a:ln w="12700">
            <a:miter lim="400000"/>
          </a:ln>
          <a:extLst>
            <a:ext uri="{C572A759-6A51-4108-AA02-DFA0A04FC94B}">
              <ma14:wrappingTextBoxFlag xmlns="" xmlns:ma14="http://schemas.microsoft.com/office/mac/drawingml/2011/main" val="1"/>
            </a:ext>
          </a:extLst>
        </p:spPr>
        <p:txBody>
          <a:bodyPr wrap="square" lIns="0" tIns="0" rIns="0" bIns="0">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a:spcBef>
                <a:spcPts val="1000"/>
              </a:spcBef>
              <a:defRPr sz="3600">
                <a:solidFill>
                  <a:srgbClr val="44546A"/>
                </a:solidFill>
                <a:latin typeface="Avenir Medium"/>
                <a:ea typeface="Avenir Medium"/>
                <a:cs typeface="Avenir Medium"/>
              </a:defRPr>
            </a:lvl1pPr>
          </a:lstStyle>
          <a:p>
            <a:pPr marL="0" marR="0" lvl="0" indent="0" defTabSz="412750" eaLnBrk="1" fontAlgn="auto" latinLnBrk="0" hangingPunct="1">
              <a:lnSpc>
                <a:spcPct val="100000"/>
              </a:lnSpc>
              <a:spcBef>
                <a:spcPts val="500"/>
              </a:spcBef>
              <a:spcAft>
                <a:spcPts val="0"/>
              </a:spcAft>
              <a:buClrTx/>
              <a:buSzTx/>
              <a:buFontTx/>
              <a:buNone/>
              <a:tabLst/>
              <a:defRPr/>
            </a:pPr>
            <a:r>
              <a:rPr lang="en-GB" sz="4000" dirty="0" err="1">
                <a:solidFill>
                  <a:srgbClr val="4F4F4F"/>
                </a:solidFill>
                <a:latin typeface="Avenir Light"/>
              </a:rPr>
              <a:t>SmoothSilk</a:t>
            </a:r>
            <a:r>
              <a:rPr lang="en-GB" sz="4000" baseline="30000" dirty="0">
                <a:solidFill>
                  <a:srgbClr val="4F4F4F"/>
                </a:solidFill>
                <a:latin typeface="Avenir Light"/>
              </a:rPr>
              <a:t>®</a:t>
            </a:r>
            <a:r>
              <a:rPr lang="en-GB" sz="4000" dirty="0">
                <a:solidFill>
                  <a:srgbClr val="4F4F4F"/>
                </a:solidFill>
                <a:latin typeface="Avenir Light"/>
              </a:rPr>
              <a:t> / </a:t>
            </a:r>
            <a:r>
              <a:rPr lang="en-GB" sz="4000" dirty="0" err="1">
                <a:solidFill>
                  <a:srgbClr val="4F4F4F"/>
                </a:solidFill>
                <a:latin typeface="Avenir Light"/>
              </a:rPr>
              <a:t>SilkSurface</a:t>
            </a:r>
            <a:r>
              <a:rPr lang="en-GB" sz="4000" baseline="30000" dirty="0">
                <a:solidFill>
                  <a:srgbClr val="4F4F4F"/>
                </a:solidFill>
                <a:latin typeface="Avenir Light"/>
              </a:rPr>
              <a:t>®</a:t>
            </a:r>
            <a:r>
              <a:rPr lang="en-GB" sz="4000" dirty="0">
                <a:solidFill>
                  <a:srgbClr val="4F4F4F"/>
                </a:solidFill>
                <a:latin typeface="Avenir Light"/>
              </a:rPr>
              <a:t>  </a:t>
            </a:r>
            <a:r>
              <a:rPr lang="en-US" sz="4000" dirty="0">
                <a:solidFill>
                  <a:srgbClr val="4F4F4F"/>
                </a:solidFill>
                <a:latin typeface="Avenir Light"/>
              </a:rPr>
              <a:t>ameliorates fibrosis in B6 mice</a:t>
            </a:r>
            <a:endParaRPr sz="4000" dirty="0">
              <a:solidFill>
                <a:srgbClr val="4F4F4F"/>
              </a:solidFill>
              <a:latin typeface="Avenir Light"/>
            </a:endParaRPr>
          </a:p>
        </p:txBody>
      </p:sp>
      <p:sp>
        <p:nvSpPr>
          <p:cNvPr id="7" name="Rectángulo 3">
            <a:extLst>
              <a:ext uri="{FF2B5EF4-FFF2-40B4-BE49-F238E27FC236}">
                <a16:creationId xmlns:a16="http://schemas.microsoft.com/office/drawing/2014/main" id="{5600673B-89B9-49BF-81F4-C42CBDAB20C6}"/>
              </a:ext>
            </a:extLst>
          </p:cNvPr>
          <p:cNvSpPr txBox="1"/>
          <p:nvPr/>
        </p:nvSpPr>
        <p:spPr>
          <a:xfrm>
            <a:off x="7248293" y="2327276"/>
            <a:ext cx="3600011" cy="553998"/>
          </a:xfrm>
          <a:prstGeom prst="rect">
            <a:avLst/>
          </a:prstGeom>
          <a:ln w="12700">
            <a:miter lim="400000"/>
          </a:ln>
          <a:extLst>
            <a:ext uri="{C572A759-6A51-4108-AA02-DFA0A04FC94B}">
              <ma14:wrappingTextBoxFlag xmlns="" xmlns:ma14="http://schemas.microsoft.com/office/mac/drawingml/2011/main" val="1"/>
            </a:ext>
          </a:extLst>
        </p:spPr>
        <p:txBody>
          <a:bodyPr wrap="square" lIns="0" tIns="0" rIns="0" bIns="0">
            <a:spAutoFit/>
          </a:bodyPr>
          <a:lstStyle>
            <a:lvl1pPr defTabSz="914400">
              <a:spcBef>
                <a:spcPts val="1000"/>
              </a:spcBef>
              <a:defRPr sz="2800">
                <a:solidFill>
                  <a:srgbClr val="44546A"/>
                </a:solidFill>
                <a:latin typeface="Avenir Medium"/>
                <a:ea typeface="Avenir Medium"/>
                <a:cs typeface="Avenir Medium"/>
                <a:sym typeface="Avenir Medium"/>
              </a:defRPr>
            </a:lvl1pPr>
          </a:lstStyle>
          <a:p>
            <a:pPr algn="ctr" defTabSz="457200" hangingPunct="0">
              <a:spcBef>
                <a:spcPts val="500"/>
              </a:spcBef>
            </a:pPr>
            <a:r>
              <a:rPr lang="en-AU" sz="3600">
                <a:solidFill>
                  <a:srgbClr val="4F4F4F"/>
                </a:solidFill>
                <a:latin typeface="Avenir Light"/>
                <a:sym typeface="Avenir Light"/>
              </a:rPr>
              <a:t>Smooth</a:t>
            </a:r>
            <a:endParaRPr sz="3600">
              <a:solidFill>
                <a:srgbClr val="4F4F4F"/>
              </a:solidFill>
              <a:latin typeface="Avenir Light"/>
              <a:sym typeface="Avenir Light"/>
            </a:endParaRPr>
          </a:p>
        </p:txBody>
      </p:sp>
      <p:sp>
        <p:nvSpPr>
          <p:cNvPr id="8" name="Rectángulo 3">
            <a:extLst>
              <a:ext uri="{FF2B5EF4-FFF2-40B4-BE49-F238E27FC236}">
                <a16:creationId xmlns:a16="http://schemas.microsoft.com/office/drawing/2014/main" id="{1490E231-EAAF-4215-A17C-0B99AC5118A5}"/>
              </a:ext>
            </a:extLst>
          </p:cNvPr>
          <p:cNvSpPr txBox="1"/>
          <p:nvPr/>
        </p:nvSpPr>
        <p:spPr>
          <a:xfrm>
            <a:off x="12191997" y="2333501"/>
            <a:ext cx="7363522" cy="553998"/>
          </a:xfrm>
          <a:prstGeom prst="rect">
            <a:avLst/>
          </a:prstGeom>
          <a:ln w="12700">
            <a:miter lim="400000"/>
          </a:ln>
          <a:extLst>
            <a:ext uri="{C572A759-6A51-4108-AA02-DFA0A04FC94B}">
              <ma14:wrappingTextBoxFlag xmlns="" xmlns:ma14="http://schemas.microsoft.com/office/mac/drawingml/2011/main" val="1"/>
            </a:ext>
          </a:extLst>
        </p:spPr>
        <p:txBody>
          <a:bodyPr wrap="square" lIns="0" tIns="0" rIns="0" bIns="0">
            <a:spAutoFit/>
          </a:bodyPr>
          <a:lstStyle>
            <a:lvl1pPr defTabSz="914400">
              <a:spcBef>
                <a:spcPts val="1000"/>
              </a:spcBef>
              <a:defRPr sz="2800">
                <a:solidFill>
                  <a:srgbClr val="44546A"/>
                </a:solidFill>
                <a:latin typeface="Avenir Medium"/>
                <a:ea typeface="Avenir Medium"/>
                <a:cs typeface="Avenir Medium"/>
                <a:sym typeface="Avenir Medium"/>
              </a:defRPr>
            </a:lvl1pPr>
          </a:lstStyle>
          <a:p>
            <a:pPr defTabSz="457200">
              <a:spcBef>
                <a:spcPts val="500"/>
              </a:spcBef>
            </a:pPr>
            <a:r>
              <a:rPr lang="en-GB" sz="3600" dirty="0" err="1">
                <a:solidFill>
                  <a:srgbClr val="4F4F4F"/>
                </a:solidFill>
                <a:latin typeface="Avenir Light"/>
              </a:rPr>
              <a:t>SmoothSilk</a:t>
            </a:r>
            <a:r>
              <a:rPr lang="en-GB" sz="3600" baseline="30000" dirty="0">
                <a:solidFill>
                  <a:srgbClr val="4F4F4F"/>
                </a:solidFill>
                <a:latin typeface="Avenir Light"/>
              </a:rPr>
              <a:t>®</a:t>
            </a:r>
            <a:r>
              <a:rPr lang="en-GB" sz="3600" dirty="0">
                <a:solidFill>
                  <a:srgbClr val="4F4F4F"/>
                </a:solidFill>
                <a:latin typeface="Avenir Light"/>
              </a:rPr>
              <a:t> / </a:t>
            </a:r>
            <a:r>
              <a:rPr lang="en-GB" sz="3600" dirty="0" err="1">
                <a:solidFill>
                  <a:srgbClr val="4F4F4F"/>
                </a:solidFill>
                <a:latin typeface="Avenir Light"/>
              </a:rPr>
              <a:t>SilkSurface</a:t>
            </a:r>
            <a:r>
              <a:rPr lang="en-GB" sz="3600" baseline="30000" dirty="0">
                <a:solidFill>
                  <a:srgbClr val="4F4F4F"/>
                </a:solidFill>
                <a:latin typeface="Avenir Light"/>
              </a:rPr>
              <a:t>®</a:t>
            </a:r>
            <a:endParaRPr sz="3600" baseline="30000" dirty="0">
              <a:solidFill>
                <a:srgbClr val="4F4F4F"/>
              </a:solidFill>
              <a:latin typeface="Avenir Light"/>
              <a:sym typeface="Avenir Light"/>
            </a:endParaRPr>
          </a:p>
        </p:txBody>
      </p:sp>
      <p:sp>
        <p:nvSpPr>
          <p:cNvPr id="9" name="Rectángulo 3">
            <a:extLst>
              <a:ext uri="{FF2B5EF4-FFF2-40B4-BE49-F238E27FC236}">
                <a16:creationId xmlns:a16="http://schemas.microsoft.com/office/drawing/2014/main" id="{BBE711A7-2D20-4BB6-B3F7-618C9532A95F}"/>
              </a:ext>
            </a:extLst>
          </p:cNvPr>
          <p:cNvSpPr txBox="1"/>
          <p:nvPr/>
        </p:nvSpPr>
        <p:spPr>
          <a:xfrm>
            <a:off x="3271377" y="11086698"/>
            <a:ext cx="17841238" cy="861774"/>
          </a:xfrm>
          <a:prstGeom prst="rect">
            <a:avLst/>
          </a:prstGeom>
          <a:ln w="12700">
            <a:miter lim="400000"/>
          </a:ln>
          <a:extLst>
            <a:ext uri="{C572A759-6A51-4108-AA02-DFA0A04FC94B}">
              <ma14:wrappingTextBoxFlag xmlns="" xmlns:ma14="http://schemas.microsoft.com/office/mac/drawingml/2011/main" val="1"/>
            </a:ext>
          </a:extLst>
        </p:spPr>
        <p:txBody>
          <a:bodyPr wrap="square" lIns="0" tIns="0" rIns="0" bIns="0">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defTabSz="457200">
              <a:spcBef>
                <a:spcPts val="500"/>
              </a:spcBef>
              <a:defRPr sz="4000">
                <a:solidFill>
                  <a:srgbClr val="4F4F4F"/>
                </a:solidFill>
                <a:ea typeface="Avenir Medium"/>
                <a:cs typeface="Avenir Medium"/>
              </a:defRPr>
            </a:lvl1pPr>
          </a:lstStyle>
          <a:p>
            <a:r>
              <a:rPr sz="2800" dirty="0"/>
              <a:t>Histological analysis of the tissue capsule surrounding the </a:t>
            </a:r>
            <a:r>
              <a:rPr lang="en-AU" sz="2800" dirty="0"/>
              <a:t>Smooth and </a:t>
            </a:r>
            <a:r>
              <a:rPr lang="en-US" sz="2800" dirty="0" err="1"/>
              <a:t>SmoothSilk</a:t>
            </a:r>
            <a:r>
              <a:rPr lang="en-US" sz="2800" baseline="30000" dirty="0"/>
              <a:t>®</a:t>
            </a:r>
            <a:r>
              <a:rPr lang="en-US" sz="2800" dirty="0"/>
              <a:t> / </a:t>
            </a:r>
            <a:r>
              <a:rPr lang="en-US" sz="2800" dirty="0" err="1"/>
              <a:t>SilkSurface</a:t>
            </a:r>
            <a:r>
              <a:rPr lang="en-US" sz="2800" baseline="30000" dirty="0"/>
              <a:t>®</a:t>
            </a:r>
            <a:r>
              <a:rPr lang="en-US" sz="2800" dirty="0"/>
              <a:t> </a:t>
            </a:r>
            <a:r>
              <a:rPr sz="2800" dirty="0"/>
              <a:t>tiny implants with two different staining techniques.</a:t>
            </a:r>
          </a:p>
        </p:txBody>
      </p:sp>
      <p:sp>
        <p:nvSpPr>
          <p:cNvPr id="10" name="Rectangle 9">
            <a:extLst>
              <a:ext uri="{FF2B5EF4-FFF2-40B4-BE49-F238E27FC236}">
                <a16:creationId xmlns:a16="http://schemas.microsoft.com/office/drawing/2014/main" id="{C01ECCE1-1009-4FB7-9892-C3AC5423CC1D}"/>
              </a:ext>
            </a:extLst>
          </p:cNvPr>
          <p:cNvSpPr/>
          <p:nvPr/>
        </p:nvSpPr>
        <p:spPr>
          <a:xfrm>
            <a:off x="3271377" y="11948472"/>
            <a:ext cx="17635482" cy="595035"/>
          </a:xfrm>
          <a:prstGeom prst="rect">
            <a:avLst/>
          </a:prstGeom>
          <a:ln w="12700">
            <a:miter lim="400000"/>
          </a:ln>
        </p:spPr>
        <p:txBody>
          <a:bodyPr wrap="square" lIns="50800" tIns="50800" rIns="50800" bIns="50800" anchor="ctr">
            <a:spAutoFit/>
          </a:bodyPr>
          <a:lstStyle/>
          <a:p>
            <a:pPr hangingPunct="1">
              <a:spcBef>
                <a:spcPts val="5900"/>
              </a:spcBef>
              <a:buClr>
                <a:srgbClr val="646464"/>
              </a:buClr>
              <a:buSzPct val="90000"/>
            </a:pPr>
            <a:r>
              <a:rPr lang="en-US" sz="3200" b="1" dirty="0">
                <a:solidFill>
                  <a:srgbClr val="4F4F4F"/>
                </a:solidFill>
              </a:rPr>
              <a:t>Research performed at the Robert Langer Laboratory at MIT, Boston , USA</a:t>
            </a:r>
          </a:p>
        </p:txBody>
      </p:sp>
    </p:spTree>
    <p:extLst>
      <p:ext uri="{BB962C8B-B14F-4D97-AF65-F5344CB8AC3E}">
        <p14:creationId xmlns:p14="http://schemas.microsoft.com/office/powerpoint/2010/main" val="1515459042"/>
      </p:ext>
    </p:extLst>
  </p:cSld>
  <p:clrMapOvr>
    <a:masterClrMapping/>
  </p:clrMapOvr>
  <p:transition spd="med"/>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1963299" y="384876"/>
            <a:ext cx="19372701" cy="1265354"/>
          </a:xfrm>
          <a:ln w="12700">
            <a:miter lim="400000"/>
          </a:ln>
        </p:spPr>
        <p:txBody>
          <a:bodyPr lIns="50800" tIns="50800" rIns="50800" bIns="50800">
            <a:noAutofit/>
          </a:bodyPr>
          <a:lstStyle/>
          <a:p>
            <a:r>
              <a:rPr lang="en-US" sz="6000" dirty="0">
                <a:solidFill>
                  <a:srgbClr val="6E0072"/>
                </a:solidFill>
                <a:latin typeface="+mj-lt"/>
              </a:rPr>
              <a:t>Analysis to quantify macrophages in tissue capsules surrounding implants</a:t>
            </a:r>
            <a:endParaRPr lang="es-ES" sz="6000" dirty="0">
              <a:solidFill>
                <a:srgbClr val="6E0072"/>
              </a:solidFill>
              <a:latin typeface="+mj-lt"/>
            </a:endParaRPr>
          </a:p>
        </p:txBody>
      </p:sp>
      <p:pic>
        <p:nvPicPr>
          <p:cNvPr id="3" name="Picture 4"/>
          <p:cNvPicPr>
            <a:picLocks noChangeAspect="1"/>
          </p:cNvPicPr>
          <p:nvPr/>
        </p:nvPicPr>
        <p:blipFill rotWithShape="1">
          <a:blip r:embed="rId3" cstate="print">
            <a:extLst>
              <a:ext uri="{28A0092B-C50C-407E-A947-70E740481C1C}">
                <a14:useLocalDpi xmlns:a14="http://schemas.microsoft.com/office/drawing/2010/main"/>
              </a:ext>
            </a:extLst>
          </a:blip>
          <a:srcRect r="67119"/>
          <a:stretch/>
        </p:blipFill>
        <p:spPr>
          <a:xfrm>
            <a:off x="10308575" y="4128348"/>
            <a:ext cx="5008860" cy="6715004"/>
          </a:xfrm>
          <a:prstGeom prst="rect">
            <a:avLst/>
          </a:prstGeom>
        </p:spPr>
      </p:pic>
      <p:pic>
        <p:nvPicPr>
          <p:cNvPr id="4" name="Picture 2"/>
          <p:cNvPicPr>
            <a:picLocks noChangeAspect="1"/>
          </p:cNvPicPr>
          <p:nvPr/>
        </p:nvPicPr>
        <p:blipFill rotWithShape="1">
          <a:blip r:embed="rId4"/>
          <a:srcRect r="36681"/>
          <a:stretch/>
        </p:blipFill>
        <p:spPr>
          <a:xfrm>
            <a:off x="16131684" y="3716222"/>
            <a:ext cx="4977775" cy="7275646"/>
          </a:xfrm>
          <a:prstGeom prst="rect">
            <a:avLst/>
          </a:prstGeom>
        </p:spPr>
      </p:pic>
      <p:sp>
        <p:nvSpPr>
          <p:cNvPr id="5" name="Title 1"/>
          <p:cNvSpPr txBox="1">
            <a:spLocks/>
          </p:cNvSpPr>
          <p:nvPr/>
        </p:nvSpPr>
        <p:spPr>
          <a:xfrm>
            <a:off x="3267456" y="11006113"/>
            <a:ext cx="18068544" cy="990790"/>
          </a:xfrm>
          <a:prstGeom prst="rect">
            <a:avLst/>
          </a:prstGeom>
        </p:spPr>
        <p:txBody>
          <a:bodyPr vert="horz" lIns="182880" tIns="91440" rIns="182880" bIns="91440" rtlCol="0" anchor="ctr">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GB" dirty="0" err="1">
                <a:solidFill>
                  <a:srgbClr val="4F4F4F"/>
                </a:solidFill>
                <a:latin typeface="Avenir Light" panose="020B0402020203020204" pitchFamily="34" charset="0"/>
              </a:rPr>
              <a:t>SilkSurface</a:t>
            </a:r>
            <a:r>
              <a:rPr lang="en-GB" baseline="30000" dirty="0">
                <a:solidFill>
                  <a:srgbClr val="4F4F4F"/>
                </a:solidFill>
                <a:latin typeface="Avenir Light" panose="020B0402020203020204" pitchFamily="34" charset="0"/>
              </a:rPr>
              <a:t>® </a:t>
            </a:r>
            <a:r>
              <a:rPr lang="en-US" b="1" dirty="0">
                <a:solidFill>
                  <a:srgbClr val="4F4F4F"/>
                </a:solidFill>
                <a:latin typeface="Avenir Light" panose="020B0402020203020204" pitchFamily="34" charset="0"/>
              </a:rPr>
              <a:t>decreases fibrosis-dependent innate immune macrophages.</a:t>
            </a:r>
          </a:p>
        </p:txBody>
      </p:sp>
      <p:sp>
        <p:nvSpPr>
          <p:cNvPr id="6" name="Rectángulo 10"/>
          <p:cNvSpPr txBox="1"/>
          <p:nvPr/>
        </p:nvSpPr>
        <p:spPr>
          <a:xfrm>
            <a:off x="5505265" y="2881903"/>
            <a:ext cx="12655973" cy="553998"/>
          </a:xfrm>
          <a:prstGeom prst="rect">
            <a:avLst/>
          </a:prstGeom>
          <a:ln w="12700">
            <a:miter lim="400000"/>
          </a:ln>
          <a:extLst>
            <a:ext uri="{C572A759-6A51-4108-AA02-DFA0A04FC94B}">
              <ma14:wrappingTextBoxFlag xmlns:ma14="http://schemas.microsoft.com/office/mac/drawingml/2011/main" xmlns="" val="1"/>
            </a:ext>
          </a:extLst>
        </p:spPr>
        <p:txBody>
          <a:bodyPr wrap="square" lIns="0" tIns="0" rIns="0" bIns="0">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a:spcBef>
                <a:spcPts val="1000"/>
              </a:spcBef>
              <a:defRPr sz="3600">
                <a:solidFill>
                  <a:srgbClr val="44546A"/>
                </a:solidFill>
                <a:latin typeface="Avenir Medium"/>
                <a:ea typeface="Avenir Medium"/>
                <a:cs typeface="Avenir Medium"/>
              </a:defRPr>
            </a:lvl1pPr>
          </a:lstStyle>
          <a:p>
            <a:r>
              <a:rPr dirty="0">
                <a:latin typeface="Avenir Light" panose="020B0402020203020204" pitchFamily="34" charset="0"/>
              </a:rPr>
              <a:t>Less macrophages presence with </a:t>
            </a:r>
            <a:r>
              <a:rPr lang="es-ES" dirty="0" err="1">
                <a:latin typeface="Avenir Light" panose="020B0402020203020204" pitchFamily="34" charset="0"/>
              </a:rPr>
              <a:t>SmoothSilk</a:t>
            </a:r>
            <a:r>
              <a:rPr lang="es-ES" dirty="0">
                <a:latin typeface="Avenir Light" panose="020B0402020203020204" pitchFamily="34" charset="0"/>
              </a:rPr>
              <a:t>®/</a:t>
            </a:r>
            <a:r>
              <a:rPr dirty="0" err="1">
                <a:latin typeface="Avenir Light" panose="020B0402020203020204" pitchFamily="34" charset="0"/>
              </a:rPr>
              <a:t>SilkSurface</a:t>
            </a:r>
            <a:r>
              <a:rPr dirty="0">
                <a:latin typeface="Avenir Light" panose="020B0402020203020204" pitchFamily="34" charset="0"/>
              </a:rPr>
              <a:t>®</a:t>
            </a:r>
          </a:p>
        </p:txBody>
      </p:sp>
      <p:pic>
        <p:nvPicPr>
          <p:cNvPr id="7" name="Picture 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953135" y="4667574"/>
            <a:ext cx="5498887" cy="5498887"/>
          </a:xfrm>
          <a:prstGeom prst="rect">
            <a:avLst/>
          </a:prstGeom>
        </p:spPr>
      </p:pic>
    </p:spTree>
    <p:extLst>
      <p:ext uri="{BB962C8B-B14F-4D97-AF65-F5344CB8AC3E}">
        <p14:creationId xmlns:p14="http://schemas.microsoft.com/office/powerpoint/2010/main" val="356153686"/>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AU" sz="6000" dirty="0">
                <a:solidFill>
                  <a:srgbClr val="6E0072"/>
                </a:solidFill>
                <a:latin typeface="+mj-lt"/>
              </a:rPr>
              <a:t>Smooth Round Implants</a:t>
            </a:r>
          </a:p>
        </p:txBody>
      </p:sp>
      <p:pic>
        <p:nvPicPr>
          <p:cNvPr id="1026" name="Picture 2" descr="Image result for play it safe"/>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2154770" y="2348997"/>
            <a:ext cx="10037230" cy="7190307"/>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Image result for old surgeons"/>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717666" y="2348997"/>
            <a:ext cx="8848725" cy="70770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4009045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C68680E3-C721-48B1-BB1B-A0259B7A0C37}"/>
              </a:ext>
            </a:extLst>
          </p:cNvPr>
          <p:cNvSpPr>
            <a:spLocks noGrp="1"/>
          </p:cNvSpPr>
          <p:nvPr>
            <p:ph type="body" sz="quarter" idx="14"/>
          </p:nvPr>
        </p:nvSpPr>
        <p:spPr>
          <a:xfrm>
            <a:off x="0" y="722522"/>
            <a:ext cx="24384001" cy="1025922"/>
          </a:xfrm>
        </p:spPr>
        <p:txBody>
          <a:bodyPr/>
          <a:lstStyle/>
          <a:p>
            <a:r>
              <a:rPr lang="en-US" dirty="0">
                <a:solidFill>
                  <a:srgbClr val="6E0072"/>
                </a:solidFill>
                <a:latin typeface="+mj-lt"/>
              </a:rPr>
              <a:t>Full-size Human-scale Implants testing in Rabbit Model</a:t>
            </a:r>
          </a:p>
        </p:txBody>
      </p:sp>
      <p:pic>
        <p:nvPicPr>
          <p:cNvPr id="4" name="Picture 3">
            <a:extLst>
              <a:ext uri="{FF2B5EF4-FFF2-40B4-BE49-F238E27FC236}">
                <a16:creationId xmlns:a16="http://schemas.microsoft.com/office/drawing/2014/main" id="{E25F10F6-2ACD-46E8-8B5F-81ED6C46FC5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2248474" y="1772322"/>
            <a:ext cx="6340954" cy="4755717"/>
          </a:xfrm>
          <a:prstGeom prst="rect">
            <a:avLst/>
          </a:prstGeom>
        </p:spPr>
      </p:pic>
      <p:pic>
        <p:nvPicPr>
          <p:cNvPr id="5" name="Picture 5">
            <a:extLst>
              <a:ext uri="{FF2B5EF4-FFF2-40B4-BE49-F238E27FC236}">
                <a16:creationId xmlns:a16="http://schemas.microsoft.com/office/drawing/2014/main" id="{3C2D1128-2317-4F7B-BC02-293D95C331FD}"/>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15481239" y="6794484"/>
            <a:ext cx="6381995" cy="4786496"/>
          </a:xfrm>
          <a:prstGeom prst="rect">
            <a:avLst/>
          </a:prstGeom>
        </p:spPr>
      </p:pic>
      <p:pic>
        <p:nvPicPr>
          <p:cNvPr id="6" name="Picture 6">
            <a:extLst>
              <a:ext uri="{FF2B5EF4-FFF2-40B4-BE49-F238E27FC236}">
                <a16:creationId xmlns:a16="http://schemas.microsoft.com/office/drawing/2014/main" id="{473B8D34-F9C2-4FC8-8FDB-4A6F622CCE1A}"/>
              </a:ext>
            </a:extLst>
          </p:cNvPr>
          <p:cNvPicPr>
            <a:picLocks noChangeAspect="1"/>
          </p:cNvPicPr>
          <p:nvPr/>
        </p:nvPicPr>
        <p:blipFill rotWithShape="1">
          <a:blip r:embed="rId5" cstate="print">
            <a:extLst>
              <a:ext uri="{28A0092B-C50C-407E-A947-70E740481C1C}">
                <a14:useLocalDpi xmlns:a14="http://schemas.microsoft.com/office/drawing/2010/main"/>
              </a:ext>
            </a:extLst>
          </a:blip>
          <a:srcRect/>
          <a:stretch/>
        </p:blipFill>
        <p:spPr>
          <a:xfrm rot="5400000">
            <a:off x="3000404" y="6019662"/>
            <a:ext cx="4837090" cy="6340954"/>
          </a:xfrm>
          <a:prstGeom prst="rect">
            <a:avLst/>
          </a:prstGeom>
        </p:spPr>
      </p:pic>
      <p:pic>
        <p:nvPicPr>
          <p:cNvPr id="7" name="Picture 7">
            <a:extLst>
              <a:ext uri="{FF2B5EF4-FFF2-40B4-BE49-F238E27FC236}">
                <a16:creationId xmlns:a16="http://schemas.microsoft.com/office/drawing/2014/main" id="{4A928000-D648-427D-8831-7E82F1329296}"/>
              </a:ext>
            </a:extLst>
          </p:cNvPr>
          <p:cNvPicPr>
            <a:picLocks noChangeAspect="1"/>
          </p:cNvPicPr>
          <p:nvPr/>
        </p:nvPicPr>
        <p:blipFill rotWithShape="1">
          <a:blip r:embed="rId6" cstate="print">
            <a:extLst>
              <a:ext uri="{28A0092B-C50C-407E-A947-70E740481C1C}">
                <a14:useLocalDpi xmlns:a14="http://schemas.microsoft.com/office/drawing/2010/main"/>
              </a:ext>
            </a:extLst>
          </a:blip>
          <a:srcRect l="10293" r="6231"/>
          <a:stretch/>
        </p:blipFill>
        <p:spPr>
          <a:xfrm rot="5400000">
            <a:off x="16278989" y="974572"/>
            <a:ext cx="4786495" cy="6381995"/>
          </a:xfrm>
          <a:prstGeom prst="rect">
            <a:avLst/>
          </a:prstGeom>
        </p:spPr>
      </p:pic>
      <p:pic>
        <p:nvPicPr>
          <p:cNvPr id="8" name="Picture 8">
            <a:extLst>
              <a:ext uri="{FF2B5EF4-FFF2-40B4-BE49-F238E27FC236}">
                <a16:creationId xmlns:a16="http://schemas.microsoft.com/office/drawing/2014/main" id="{0B220F75-0641-4F87-89F0-9EAB2F142E50}"/>
              </a:ext>
            </a:extLst>
          </p:cNvPr>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8738923" y="1772322"/>
            <a:ext cx="6381993" cy="4786494"/>
          </a:xfrm>
          <a:prstGeom prst="rect">
            <a:avLst/>
          </a:prstGeom>
        </p:spPr>
      </p:pic>
      <p:pic>
        <p:nvPicPr>
          <p:cNvPr id="9" name="Picture 9">
            <a:extLst>
              <a:ext uri="{FF2B5EF4-FFF2-40B4-BE49-F238E27FC236}">
                <a16:creationId xmlns:a16="http://schemas.microsoft.com/office/drawing/2014/main" id="{8A8C3118-2C8F-4452-940D-1B592802BB3B}"/>
              </a:ext>
            </a:extLst>
          </p:cNvPr>
          <p:cNvPicPr>
            <a:picLocks noChangeAspect="1"/>
          </p:cNvPicPr>
          <p:nvPr/>
        </p:nvPicPr>
        <p:blipFill rotWithShape="1">
          <a:blip r:embed="rId8" cstate="print">
            <a:extLst>
              <a:ext uri="{28A0092B-C50C-407E-A947-70E740481C1C}">
                <a14:useLocalDpi xmlns:a14="http://schemas.microsoft.com/office/drawing/2010/main"/>
              </a:ext>
            </a:extLst>
          </a:blip>
          <a:srcRect/>
          <a:stretch/>
        </p:blipFill>
        <p:spPr>
          <a:xfrm>
            <a:off x="8783521" y="6794484"/>
            <a:ext cx="6381997" cy="4814200"/>
          </a:xfrm>
          <a:prstGeom prst="rect">
            <a:avLst/>
          </a:prstGeom>
        </p:spPr>
      </p:pic>
      <p:sp>
        <p:nvSpPr>
          <p:cNvPr id="11" name="Rectangle 10">
            <a:extLst>
              <a:ext uri="{FF2B5EF4-FFF2-40B4-BE49-F238E27FC236}">
                <a16:creationId xmlns:a16="http://schemas.microsoft.com/office/drawing/2014/main" id="{7DEF10B6-C576-4C19-80E7-905578B3DDA9}"/>
              </a:ext>
            </a:extLst>
          </p:cNvPr>
          <p:cNvSpPr/>
          <p:nvPr/>
        </p:nvSpPr>
        <p:spPr>
          <a:xfrm>
            <a:off x="3156778" y="11852239"/>
            <a:ext cx="17635482" cy="595035"/>
          </a:xfrm>
          <a:prstGeom prst="rect">
            <a:avLst/>
          </a:prstGeom>
          <a:ln w="12700">
            <a:miter lim="400000"/>
          </a:ln>
        </p:spPr>
        <p:txBody>
          <a:bodyPr wrap="square" lIns="50800" tIns="50800" rIns="50800" bIns="50800" anchor="ctr">
            <a:spAutoFit/>
          </a:bodyPr>
          <a:lstStyle/>
          <a:p>
            <a:pPr hangingPunct="1">
              <a:spcBef>
                <a:spcPts val="5900"/>
              </a:spcBef>
              <a:buClr>
                <a:srgbClr val="646464"/>
              </a:buClr>
              <a:buSzPct val="90000"/>
            </a:pPr>
            <a:r>
              <a:rPr lang="en-US" sz="3200" b="1" dirty="0">
                <a:solidFill>
                  <a:srgbClr val="4F4F4F"/>
                </a:solidFill>
              </a:rPr>
              <a:t>Research performed at the Robert Langer Laboratory at MIT, Boston , USA</a:t>
            </a:r>
          </a:p>
        </p:txBody>
      </p:sp>
    </p:spTree>
    <p:extLst>
      <p:ext uri="{BB962C8B-B14F-4D97-AF65-F5344CB8AC3E}">
        <p14:creationId xmlns:p14="http://schemas.microsoft.com/office/powerpoint/2010/main" val="2857365383"/>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445C0537-20F0-4D6F-A913-6E268B3CDBA4}"/>
              </a:ext>
            </a:extLst>
          </p:cNvPr>
          <p:cNvSpPr>
            <a:spLocks noGrp="1"/>
          </p:cNvSpPr>
          <p:nvPr>
            <p:ph type="body" sz="half" idx="13"/>
          </p:nvPr>
        </p:nvSpPr>
        <p:spPr>
          <a:xfrm>
            <a:off x="792825" y="4207701"/>
            <a:ext cx="3834581" cy="1949252"/>
          </a:xfrm>
        </p:spPr>
        <p:txBody>
          <a:bodyPr/>
          <a:lstStyle/>
          <a:p>
            <a:pPr marL="0" indent="0" algn="ctr">
              <a:buNone/>
            </a:pPr>
            <a:r>
              <a:rPr lang="es-ES" sz="4000" b="1" dirty="0" err="1"/>
              <a:t>Traditional</a:t>
            </a:r>
            <a:r>
              <a:rPr lang="es-ES" sz="4000" b="1" dirty="0"/>
              <a:t> </a:t>
            </a:r>
            <a:r>
              <a:rPr lang="es-ES" sz="4000" b="1" dirty="0" err="1"/>
              <a:t>Smooth</a:t>
            </a:r>
            <a:r>
              <a:rPr lang="es-ES" sz="4000" b="1" dirty="0"/>
              <a:t> (control)</a:t>
            </a:r>
            <a:endParaRPr lang="en-US" sz="4000" b="1" dirty="0"/>
          </a:p>
        </p:txBody>
      </p:sp>
      <p:sp>
        <p:nvSpPr>
          <p:cNvPr id="3" name="Text Placeholder 2">
            <a:extLst>
              <a:ext uri="{FF2B5EF4-FFF2-40B4-BE49-F238E27FC236}">
                <a16:creationId xmlns:a16="http://schemas.microsoft.com/office/drawing/2014/main" id="{A414D8F7-1310-47A8-BD6B-1C740B6C17DD}"/>
              </a:ext>
            </a:extLst>
          </p:cNvPr>
          <p:cNvSpPr>
            <a:spLocks noGrp="1"/>
          </p:cNvSpPr>
          <p:nvPr>
            <p:ph type="body" sz="quarter" idx="14"/>
          </p:nvPr>
        </p:nvSpPr>
        <p:spPr>
          <a:xfrm>
            <a:off x="2862262" y="603541"/>
            <a:ext cx="18659475" cy="1949252"/>
          </a:xfrm>
        </p:spPr>
        <p:txBody>
          <a:bodyPr/>
          <a:lstStyle/>
          <a:p>
            <a:r>
              <a:rPr lang="en-US" dirty="0">
                <a:solidFill>
                  <a:srgbClr val="6E0072"/>
                </a:solidFill>
                <a:latin typeface="+mj-lt"/>
              </a:rPr>
              <a:t>Full-size Human-scale Implants testing in Higher Order Rabbit Model 3-week retrievals</a:t>
            </a:r>
          </a:p>
        </p:txBody>
      </p:sp>
      <p:pic>
        <p:nvPicPr>
          <p:cNvPr id="4" name="Imagen 31">
            <a:extLst>
              <a:ext uri="{FF2B5EF4-FFF2-40B4-BE49-F238E27FC236}">
                <a16:creationId xmlns:a16="http://schemas.microsoft.com/office/drawing/2014/main" id="{31E47289-EAA4-4047-BB62-5CE15953FA04}"/>
              </a:ext>
            </a:extLst>
          </p:cNvPr>
          <p:cNvPicPr>
            <a:picLocks noChangeAspect="1"/>
          </p:cNvPicPr>
          <p:nvPr/>
        </p:nvPicPr>
        <p:blipFill rotWithShape="1">
          <a:blip r:embed="rId3"/>
          <a:srcRect l="7025" t="38827" r="5305"/>
          <a:stretch/>
        </p:blipFill>
        <p:spPr>
          <a:xfrm>
            <a:off x="5338917" y="3084230"/>
            <a:ext cx="17580077" cy="8129392"/>
          </a:xfrm>
          <a:prstGeom prst="rect">
            <a:avLst/>
          </a:prstGeom>
        </p:spPr>
      </p:pic>
      <p:sp>
        <p:nvSpPr>
          <p:cNvPr id="5" name="Text Placeholder 1">
            <a:extLst>
              <a:ext uri="{FF2B5EF4-FFF2-40B4-BE49-F238E27FC236}">
                <a16:creationId xmlns:a16="http://schemas.microsoft.com/office/drawing/2014/main" id="{A9B35A23-7276-4814-827C-CD8C772DAAE7}"/>
              </a:ext>
            </a:extLst>
          </p:cNvPr>
          <p:cNvSpPr txBox="1">
            <a:spLocks/>
          </p:cNvSpPr>
          <p:nvPr/>
        </p:nvSpPr>
        <p:spPr>
          <a:xfrm>
            <a:off x="1168399" y="8532091"/>
            <a:ext cx="3454711" cy="1333698"/>
          </a:xfrm>
          <a:prstGeom prst="rect">
            <a:avLst/>
          </a:prstGeom>
          <a:ln w="12700">
            <a:miter lim="400000"/>
          </a:ln>
          <a:extLst>
            <a:ext uri="{C572A759-6A51-4108-AA02-DFA0A04FC94B}">
              <ma14:wrappingTextBoxFlag xmlns="" xmlns:ma14="http://schemas.microsoft.com/office/mac/drawingml/2011/main" val="1"/>
            </a:ext>
          </a:extLst>
        </p:spPr>
        <p:txBody>
          <a:bodyPr wrap="square" lIns="50800" tIns="50800" rIns="50800" bIns="50800" anchor="ctr">
            <a:spAutoFit/>
          </a:bodyPr>
          <a:lstStyle>
            <a:lvl1pPr marL="635000" marR="0" indent="-635000" algn="l" defTabSz="825500" latinLnBrk="0">
              <a:lnSpc>
                <a:spcPct val="100000"/>
              </a:lnSpc>
              <a:spcBef>
                <a:spcPts val="5900"/>
              </a:spcBef>
              <a:spcAft>
                <a:spcPts val="0"/>
              </a:spcAft>
              <a:buClr>
                <a:srgbClr val="646464"/>
              </a:buClr>
              <a:buSzPct val="90000"/>
              <a:buFontTx/>
              <a:buChar char="•"/>
              <a:tabLst/>
              <a:defRPr sz="5000" b="0" i="0" u="none" strike="noStrike" cap="none" spc="0" baseline="0">
                <a:ln>
                  <a:noFill/>
                </a:ln>
                <a:solidFill>
                  <a:srgbClr val="4F4F4F"/>
                </a:solidFill>
                <a:uFillTx/>
                <a:latin typeface="Avenir Light"/>
                <a:ea typeface="Avenir Light"/>
                <a:cs typeface="Avenir Light"/>
                <a:sym typeface="Avenir Light"/>
              </a:defRPr>
            </a:lvl1pPr>
            <a:lvl2pPr marL="1270000" marR="0" indent="-635000" algn="l" defTabSz="825500" latinLnBrk="0">
              <a:lnSpc>
                <a:spcPct val="100000"/>
              </a:lnSpc>
              <a:spcBef>
                <a:spcPts val="5900"/>
              </a:spcBef>
              <a:spcAft>
                <a:spcPts val="0"/>
              </a:spcAft>
              <a:buClr>
                <a:srgbClr val="646464"/>
              </a:buClr>
              <a:buSzPct val="90000"/>
              <a:buFontTx/>
              <a:buChar char="•"/>
              <a:tabLst/>
              <a:defRPr sz="5000" b="0" i="0" u="none" strike="noStrike" cap="none" spc="0" baseline="0">
                <a:ln>
                  <a:noFill/>
                </a:ln>
                <a:solidFill>
                  <a:srgbClr val="4F4F4F"/>
                </a:solidFill>
                <a:uFillTx/>
                <a:latin typeface="Avenir Light"/>
                <a:ea typeface="Avenir Light"/>
                <a:cs typeface="Avenir Light"/>
                <a:sym typeface="Avenir Light"/>
              </a:defRPr>
            </a:lvl2pPr>
            <a:lvl3pPr marL="1905000" marR="0" indent="-635000" algn="l" defTabSz="825500" latinLnBrk="0">
              <a:lnSpc>
                <a:spcPct val="100000"/>
              </a:lnSpc>
              <a:spcBef>
                <a:spcPts val="5900"/>
              </a:spcBef>
              <a:spcAft>
                <a:spcPts val="0"/>
              </a:spcAft>
              <a:buClr>
                <a:srgbClr val="646464"/>
              </a:buClr>
              <a:buSzPct val="90000"/>
              <a:buFontTx/>
              <a:buChar char="•"/>
              <a:tabLst/>
              <a:defRPr sz="5000" b="0" i="0" u="none" strike="noStrike" cap="none" spc="0" baseline="0">
                <a:ln>
                  <a:noFill/>
                </a:ln>
                <a:solidFill>
                  <a:srgbClr val="4F4F4F"/>
                </a:solidFill>
                <a:uFillTx/>
                <a:latin typeface="Avenir Light"/>
                <a:ea typeface="Avenir Light"/>
                <a:cs typeface="Avenir Light"/>
                <a:sym typeface="Avenir Light"/>
              </a:defRPr>
            </a:lvl3pPr>
            <a:lvl4pPr marL="2540000" marR="0" indent="-635000" algn="l" defTabSz="825500" latinLnBrk="0">
              <a:lnSpc>
                <a:spcPct val="100000"/>
              </a:lnSpc>
              <a:spcBef>
                <a:spcPts val="5900"/>
              </a:spcBef>
              <a:spcAft>
                <a:spcPts val="0"/>
              </a:spcAft>
              <a:buClr>
                <a:srgbClr val="646464"/>
              </a:buClr>
              <a:buSzPct val="90000"/>
              <a:buFontTx/>
              <a:buChar char="•"/>
              <a:tabLst/>
              <a:defRPr sz="5000" b="0" i="0" u="none" strike="noStrike" cap="none" spc="0" baseline="0">
                <a:ln>
                  <a:noFill/>
                </a:ln>
                <a:solidFill>
                  <a:srgbClr val="4F4F4F"/>
                </a:solidFill>
                <a:uFillTx/>
                <a:latin typeface="Avenir Light"/>
                <a:ea typeface="Avenir Light"/>
                <a:cs typeface="Avenir Light"/>
                <a:sym typeface="Avenir Light"/>
              </a:defRPr>
            </a:lvl4pPr>
            <a:lvl5pPr marL="3175000" marR="0" indent="-635000" algn="l" defTabSz="825500" latinLnBrk="0">
              <a:lnSpc>
                <a:spcPct val="100000"/>
              </a:lnSpc>
              <a:spcBef>
                <a:spcPts val="5900"/>
              </a:spcBef>
              <a:spcAft>
                <a:spcPts val="0"/>
              </a:spcAft>
              <a:buClr>
                <a:srgbClr val="646464"/>
              </a:buClr>
              <a:buSzPct val="90000"/>
              <a:buFontTx/>
              <a:buChar char="•"/>
              <a:tabLst/>
              <a:defRPr sz="5000" b="0" i="0" u="none" strike="noStrike" cap="none" spc="0" baseline="0">
                <a:ln>
                  <a:noFill/>
                </a:ln>
                <a:solidFill>
                  <a:srgbClr val="4F4F4F"/>
                </a:solidFill>
                <a:uFillTx/>
                <a:latin typeface="Avenir Light"/>
                <a:ea typeface="Avenir Light"/>
                <a:cs typeface="Avenir Light"/>
                <a:sym typeface="Avenir Light"/>
              </a:defRPr>
            </a:lvl5pPr>
            <a:lvl6pPr marL="3810000" marR="0" indent="-635000" algn="l" defTabSz="825500" latinLnBrk="0">
              <a:lnSpc>
                <a:spcPct val="100000"/>
              </a:lnSpc>
              <a:spcBef>
                <a:spcPts val="5900"/>
              </a:spcBef>
              <a:spcAft>
                <a:spcPts val="0"/>
              </a:spcAft>
              <a:buClr>
                <a:srgbClr val="646464"/>
              </a:buClr>
              <a:buSzPct val="90000"/>
              <a:buFontTx/>
              <a:buChar char="•"/>
              <a:tabLst/>
              <a:defRPr sz="5000" b="0" i="0" u="none" strike="noStrike" cap="none" spc="0" baseline="0">
                <a:ln>
                  <a:noFill/>
                </a:ln>
                <a:solidFill>
                  <a:srgbClr val="4F4F4F"/>
                </a:solidFill>
                <a:uFillTx/>
                <a:latin typeface="Avenir Light"/>
                <a:ea typeface="Avenir Light"/>
                <a:cs typeface="Avenir Light"/>
                <a:sym typeface="Avenir Light"/>
              </a:defRPr>
            </a:lvl6pPr>
            <a:lvl7pPr marL="4445000" marR="0" indent="-635000" algn="l" defTabSz="825500" latinLnBrk="0">
              <a:lnSpc>
                <a:spcPct val="100000"/>
              </a:lnSpc>
              <a:spcBef>
                <a:spcPts val="5900"/>
              </a:spcBef>
              <a:spcAft>
                <a:spcPts val="0"/>
              </a:spcAft>
              <a:buClr>
                <a:srgbClr val="646464"/>
              </a:buClr>
              <a:buSzPct val="90000"/>
              <a:buFontTx/>
              <a:buChar char="•"/>
              <a:tabLst/>
              <a:defRPr sz="5000" b="0" i="0" u="none" strike="noStrike" cap="none" spc="0" baseline="0">
                <a:ln>
                  <a:noFill/>
                </a:ln>
                <a:solidFill>
                  <a:srgbClr val="4F4F4F"/>
                </a:solidFill>
                <a:uFillTx/>
                <a:latin typeface="Avenir Light"/>
                <a:ea typeface="Avenir Light"/>
                <a:cs typeface="Avenir Light"/>
                <a:sym typeface="Avenir Light"/>
              </a:defRPr>
            </a:lvl7pPr>
            <a:lvl8pPr marL="5080000" marR="0" indent="-635000" algn="l" defTabSz="825500" latinLnBrk="0">
              <a:lnSpc>
                <a:spcPct val="100000"/>
              </a:lnSpc>
              <a:spcBef>
                <a:spcPts val="5900"/>
              </a:spcBef>
              <a:spcAft>
                <a:spcPts val="0"/>
              </a:spcAft>
              <a:buClr>
                <a:srgbClr val="646464"/>
              </a:buClr>
              <a:buSzPct val="90000"/>
              <a:buFontTx/>
              <a:buChar char="•"/>
              <a:tabLst/>
              <a:defRPr sz="5000" b="0" i="0" u="none" strike="noStrike" cap="none" spc="0" baseline="0">
                <a:ln>
                  <a:noFill/>
                </a:ln>
                <a:solidFill>
                  <a:srgbClr val="4F4F4F"/>
                </a:solidFill>
                <a:uFillTx/>
                <a:latin typeface="Avenir Light"/>
                <a:ea typeface="Avenir Light"/>
                <a:cs typeface="Avenir Light"/>
                <a:sym typeface="Avenir Light"/>
              </a:defRPr>
            </a:lvl8pPr>
            <a:lvl9pPr marL="5715000" marR="0" indent="-635000" algn="l" defTabSz="825500" latinLnBrk="0">
              <a:lnSpc>
                <a:spcPct val="100000"/>
              </a:lnSpc>
              <a:spcBef>
                <a:spcPts val="5900"/>
              </a:spcBef>
              <a:spcAft>
                <a:spcPts val="0"/>
              </a:spcAft>
              <a:buClr>
                <a:srgbClr val="646464"/>
              </a:buClr>
              <a:buSzPct val="90000"/>
              <a:buFontTx/>
              <a:buChar char="•"/>
              <a:tabLst/>
              <a:defRPr sz="5000" b="0" i="0" u="none" strike="noStrike" cap="none" spc="0" baseline="0">
                <a:ln>
                  <a:noFill/>
                </a:ln>
                <a:solidFill>
                  <a:srgbClr val="4F4F4F"/>
                </a:solidFill>
                <a:uFillTx/>
                <a:latin typeface="Avenir Light"/>
                <a:ea typeface="Avenir Light"/>
                <a:cs typeface="Avenir Light"/>
                <a:sym typeface="Avenir Light"/>
              </a:defRPr>
            </a:lvl9pPr>
          </a:lstStyle>
          <a:p>
            <a:pPr marL="0" indent="0" algn="ctr" hangingPunct="1">
              <a:buFontTx/>
              <a:buNone/>
            </a:pPr>
            <a:r>
              <a:rPr lang="es-ES" sz="4000" b="1" dirty="0" err="1"/>
              <a:t>SmoothSilk</a:t>
            </a:r>
            <a:r>
              <a:rPr lang="es-ES" sz="4000" b="1" dirty="0"/>
              <a:t>®/</a:t>
            </a:r>
            <a:r>
              <a:rPr lang="es-ES" sz="4000" b="1" dirty="0" err="1"/>
              <a:t>SilkSurface</a:t>
            </a:r>
            <a:r>
              <a:rPr lang="es-ES" sz="4000" b="1" dirty="0"/>
              <a:t>®</a:t>
            </a:r>
            <a:endParaRPr lang="en-US" sz="4000" b="1" dirty="0"/>
          </a:p>
        </p:txBody>
      </p:sp>
      <p:sp>
        <p:nvSpPr>
          <p:cNvPr id="6" name="Rectangle 5">
            <a:extLst>
              <a:ext uri="{FF2B5EF4-FFF2-40B4-BE49-F238E27FC236}">
                <a16:creationId xmlns:a16="http://schemas.microsoft.com/office/drawing/2014/main" id="{5DD31820-13BC-4BB3-9785-803414ED8F94}"/>
              </a:ext>
            </a:extLst>
          </p:cNvPr>
          <p:cNvSpPr/>
          <p:nvPr/>
        </p:nvSpPr>
        <p:spPr>
          <a:xfrm>
            <a:off x="3374259" y="11745059"/>
            <a:ext cx="17635482" cy="595035"/>
          </a:xfrm>
          <a:prstGeom prst="rect">
            <a:avLst/>
          </a:prstGeom>
          <a:ln w="12700">
            <a:miter lim="400000"/>
          </a:ln>
        </p:spPr>
        <p:txBody>
          <a:bodyPr wrap="square" lIns="50800" tIns="50800" rIns="50800" bIns="50800" anchor="ctr">
            <a:spAutoFit/>
          </a:bodyPr>
          <a:lstStyle/>
          <a:p>
            <a:pPr hangingPunct="1">
              <a:spcBef>
                <a:spcPts val="5900"/>
              </a:spcBef>
              <a:buClr>
                <a:srgbClr val="646464"/>
              </a:buClr>
              <a:buSzPct val="90000"/>
            </a:pPr>
            <a:r>
              <a:rPr lang="en-US" sz="3200" b="1" dirty="0">
                <a:solidFill>
                  <a:srgbClr val="4F4F4F"/>
                </a:solidFill>
              </a:rPr>
              <a:t>Research performed at the Robert Langer Laboratory at MIT, Boston , USA</a:t>
            </a:r>
          </a:p>
        </p:txBody>
      </p:sp>
    </p:spTree>
    <p:extLst>
      <p:ext uri="{BB962C8B-B14F-4D97-AF65-F5344CB8AC3E}">
        <p14:creationId xmlns:p14="http://schemas.microsoft.com/office/powerpoint/2010/main" val="1692199598"/>
      </p:ext>
    </p:extLst>
  </p:cSld>
  <p:clrMapOvr>
    <a:masterClrMapping/>
  </p:clrMapOvr>
  <p:transition spd="med"/>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 name="Shape 485"/>
          <p:cNvSpPr txBox="1"/>
          <p:nvPr/>
        </p:nvSpPr>
        <p:spPr>
          <a:xfrm>
            <a:off x="1709081" y="2573406"/>
            <a:ext cx="13115600" cy="1143002"/>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ormAutofit/>
          </a:bodyPr>
          <a:lstStyle/>
          <a:p>
            <a:pPr algn="l" defTabSz="914400">
              <a:spcBef>
                <a:spcPts val="1500"/>
              </a:spcBef>
              <a:defRPr sz="3000">
                <a:solidFill>
                  <a:srgbClr val="4F4F4F"/>
                </a:solidFill>
                <a:latin typeface="Avenir Light"/>
                <a:ea typeface="Avenir Light"/>
                <a:cs typeface="Avenir Light"/>
                <a:sym typeface="Avenir Light"/>
              </a:defRPr>
            </a:pPr>
            <a:r>
              <a:t>Positive outcomes indicated by thin capsules</a:t>
            </a:r>
          </a:p>
          <a:p>
            <a:pPr algn="l">
              <a:defRPr sz="3000" cap="all">
                <a:solidFill>
                  <a:srgbClr val="4F4F4F"/>
                </a:solidFill>
              </a:defRPr>
            </a:pPr>
            <a:r>
              <a:t>capsules from re-operations for size change</a:t>
            </a:r>
          </a:p>
        </p:txBody>
      </p:sp>
      <p:sp>
        <p:nvSpPr>
          <p:cNvPr id="117" name="Shape 477"/>
          <p:cNvSpPr txBox="1"/>
          <p:nvPr/>
        </p:nvSpPr>
        <p:spPr>
          <a:xfrm>
            <a:off x="-2" y="798684"/>
            <a:ext cx="24384004" cy="1025923"/>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ormAutofit/>
          </a:bodyPr>
          <a:lstStyle/>
          <a:p>
            <a:pPr defTabSz="808990">
              <a:lnSpc>
                <a:spcPct val="90000"/>
              </a:lnSpc>
              <a:defRPr sz="5978">
                <a:solidFill>
                  <a:srgbClr val="5E275E"/>
                </a:solidFill>
                <a:latin typeface="Cleargothic-Xlight"/>
                <a:ea typeface="Cleargothic-Xlight"/>
                <a:cs typeface="Cleargothic-Xlight"/>
                <a:sym typeface="Cleargothic-Xlight"/>
              </a:defRPr>
            </a:pPr>
            <a:r>
              <a:rPr sz="6000" dirty="0">
                <a:solidFill>
                  <a:srgbClr val="6E0072"/>
                </a:solidFill>
                <a:latin typeface="+mj-lt"/>
              </a:rPr>
              <a:t>Post-Market Surveillance – Motiva Implants</a:t>
            </a:r>
            <a:r>
              <a:rPr sz="6000" baseline="31999" dirty="0">
                <a:solidFill>
                  <a:srgbClr val="6E0072"/>
                </a:solidFill>
                <a:latin typeface="+mj-lt"/>
              </a:rPr>
              <a:t>®</a:t>
            </a:r>
          </a:p>
        </p:txBody>
      </p:sp>
      <p:grpSp>
        <p:nvGrpSpPr>
          <p:cNvPr id="121" name="Group"/>
          <p:cNvGrpSpPr/>
          <p:nvPr/>
        </p:nvGrpSpPr>
        <p:grpSpPr>
          <a:xfrm>
            <a:off x="1742548" y="3930676"/>
            <a:ext cx="5806242" cy="7363766"/>
            <a:chOff x="0" y="0"/>
            <a:chExt cx="5806240" cy="7363765"/>
          </a:xfrm>
        </p:grpSpPr>
        <p:pic>
          <p:nvPicPr>
            <p:cNvPr id="118" name="image14.png" descr="image14.png"/>
            <p:cNvPicPr>
              <a:picLocks noChangeAspect="1"/>
            </p:cNvPicPr>
            <p:nvPr/>
          </p:nvPicPr>
          <p:blipFill>
            <a:blip r:embed="rId3">
              <a:extLst/>
            </a:blip>
            <a:srcRect l="3299" t="14639" r="3299" b="3087"/>
            <a:stretch>
              <a:fillRect/>
            </a:stretch>
          </p:blipFill>
          <p:spPr>
            <a:xfrm>
              <a:off x="0" y="0"/>
              <a:ext cx="5791603" cy="6445140"/>
            </a:xfrm>
            <a:prstGeom prst="rect">
              <a:avLst/>
            </a:prstGeom>
            <a:ln w="12700" cap="flat">
              <a:noFill/>
              <a:miter lim="400000"/>
            </a:ln>
            <a:effectLst/>
          </p:spPr>
        </p:pic>
        <p:sp>
          <p:nvSpPr>
            <p:cNvPr id="119" name="Rectangle"/>
            <p:cNvSpPr/>
            <p:nvPr/>
          </p:nvSpPr>
          <p:spPr>
            <a:xfrm>
              <a:off x="2462" y="6435348"/>
              <a:ext cx="5803779" cy="928418"/>
            </a:xfrm>
            <a:prstGeom prst="rect">
              <a:avLst/>
            </a:prstGeom>
            <a:solidFill>
              <a:srgbClr val="5E275E"/>
            </a:solidFill>
            <a:ln w="12700" cap="flat">
              <a:noFill/>
              <a:miter lim="400000"/>
            </a:ln>
            <a:effectLst/>
          </p:spPr>
          <p:txBody>
            <a:bodyPr wrap="square" lIns="50800" tIns="50800" rIns="50800" bIns="50800" numCol="1" anchor="ctr">
              <a:noAutofit/>
            </a:bodyPr>
            <a:lstStyle/>
            <a:p>
              <a:endParaRPr/>
            </a:p>
          </p:txBody>
        </p:sp>
        <p:sp>
          <p:nvSpPr>
            <p:cNvPr id="120" name="Shape 485"/>
            <p:cNvSpPr txBox="1"/>
            <p:nvPr/>
          </p:nvSpPr>
          <p:spPr>
            <a:xfrm>
              <a:off x="1990700" y="6553278"/>
              <a:ext cx="1810197" cy="692558"/>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50800" tIns="50800" rIns="50800" bIns="50800" numCol="1" anchor="t">
              <a:normAutofit/>
            </a:bodyPr>
            <a:lstStyle>
              <a:lvl1pPr defTabSz="905255">
                <a:spcBef>
                  <a:spcPts val="1400"/>
                </a:spcBef>
                <a:defRPr sz="3168">
                  <a:solidFill>
                    <a:srgbClr val="FFFFFF"/>
                  </a:solidFill>
                </a:defRPr>
              </a:lvl1pPr>
            </a:lstStyle>
            <a:p>
              <a:r>
                <a:t>6 months</a:t>
              </a:r>
            </a:p>
          </p:txBody>
        </p:sp>
      </p:grpSp>
      <p:grpSp>
        <p:nvGrpSpPr>
          <p:cNvPr id="125" name="Group"/>
          <p:cNvGrpSpPr/>
          <p:nvPr/>
        </p:nvGrpSpPr>
        <p:grpSpPr>
          <a:xfrm>
            <a:off x="9311481" y="3924921"/>
            <a:ext cx="5742565" cy="7369521"/>
            <a:chOff x="0" y="0"/>
            <a:chExt cx="5742563" cy="7369519"/>
          </a:xfrm>
        </p:grpSpPr>
        <p:pic>
          <p:nvPicPr>
            <p:cNvPr id="122" name="image15.png" descr="image15.png"/>
            <p:cNvPicPr>
              <a:picLocks noChangeAspect="1"/>
            </p:cNvPicPr>
            <p:nvPr/>
          </p:nvPicPr>
          <p:blipFill>
            <a:blip r:embed="rId4">
              <a:extLst/>
            </a:blip>
            <a:srcRect l="2204" t="14338" r="3990" b="3059"/>
            <a:stretch>
              <a:fillRect/>
            </a:stretch>
          </p:blipFill>
          <p:spPr>
            <a:xfrm>
              <a:off x="0" y="0"/>
              <a:ext cx="5742564" cy="6456756"/>
            </a:xfrm>
            <a:prstGeom prst="rect">
              <a:avLst/>
            </a:prstGeom>
            <a:ln w="12700" cap="flat">
              <a:noFill/>
              <a:miter lim="400000"/>
            </a:ln>
            <a:effectLst/>
          </p:spPr>
        </p:pic>
        <p:sp>
          <p:nvSpPr>
            <p:cNvPr id="123" name="Rectangle"/>
            <p:cNvSpPr/>
            <p:nvPr/>
          </p:nvSpPr>
          <p:spPr>
            <a:xfrm>
              <a:off x="0" y="6441103"/>
              <a:ext cx="5742385" cy="928417"/>
            </a:xfrm>
            <a:prstGeom prst="rect">
              <a:avLst/>
            </a:prstGeom>
            <a:solidFill>
              <a:srgbClr val="5E275E"/>
            </a:solidFill>
            <a:ln w="12700" cap="flat">
              <a:noFill/>
              <a:miter lim="400000"/>
            </a:ln>
            <a:effectLst/>
          </p:spPr>
          <p:txBody>
            <a:bodyPr wrap="square" lIns="50800" tIns="50800" rIns="50800" bIns="50800" numCol="1" anchor="ctr">
              <a:noAutofit/>
            </a:bodyPr>
            <a:lstStyle/>
            <a:p>
              <a:endParaRPr/>
            </a:p>
          </p:txBody>
        </p:sp>
        <p:sp>
          <p:nvSpPr>
            <p:cNvPr id="124" name="Shape 485"/>
            <p:cNvSpPr txBox="1"/>
            <p:nvPr/>
          </p:nvSpPr>
          <p:spPr>
            <a:xfrm>
              <a:off x="1861718" y="6559033"/>
              <a:ext cx="2037601" cy="692558"/>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50800" tIns="50800" rIns="50800" bIns="50800" numCol="1" anchor="t">
              <a:normAutofit/>
            </a:bodyPr>
            <a:lstStyle>
              <a:lvl1pPr defTabSz="914400">
                <a:spcBef>
                  <a:spcPts val="1500"/>
                </a:spcBef>
                <a:defRPr sz="3200">
                  <a:solidFill>
                    <a:srgbClr val="FFFFFF"/>
                  </a:solidFill>
                </a:defRPr>
              </a:lvl1pPr>
            </a:lstStyle>
            <a:p>
              <a:r>
                <a:t>26 months</a:t>
              </a:r>
            </a:p>
          </p:txBody>
        </p:sp>
      </p:grpSp>
      <p:grpSp>
        <p:nvGrpSpPr>
          <p:cNvPr id="129" name="Group"/>
          <p:cNvGrpSpPr/>
          <p:nvPr/>
        </p:nvGrpSpPr>
        <p:grpSpPr>
          <a:xfrm>
            <a:off x="16816736" y="3924822"/>
            <a:ext cx="5747876" cy="7369719"/>
            <a:chOff x="0" y="0"/>
            <a:chExt cx="5747875" cy="7369718"/>
          </a:xfrm>
        </p:grpSpPr>
        <p:pic>
          <p:nvPicPr>
            <p:cNvPr id="126" name="image16.jpeg" descr="image16.jpeg"/>
            <p:cNvPicPr>
              <a:picLocks noChangeAspect="1"/>
            </p:cNvPicPr>
            <p:nvPr/>
          </p:nvPicPr>
          <p:blipFill>
            <a:blip r:embed="rId5">
              <a:extLst/>
            </a:blip>
            <a:srcRect l="77" t="1138" r="2047" b="16715"/>
            <a:stretch>
              <a:fillRect/>
            </a:stretch>
          </p:blipFill>
          <p:spPr>
            <a:xfrm>
              <a:off x="0" y="0"/>
              <a:ext cx="5746093" cy="6457124"/>
            </a:xfrm>
            <a:prstGeom prst="rect">
              <a:avLst/>
            </a:prstGeom>
            <a:ln w="12700" cap="flat">
              <a:noFill/>
              <a:miter lim="400000"/>
            </a:ln>
            <a:effectLst/>
          </p:spPr>
        </p:pic>
        <p:sp>
          <p:nvSpPr>
            <p:cNvPr id="127" name="Rectangle"/>
            <p:cNvSpPr/>
            <p:nvPr/>
          </p:nvSpPr>
          <p:spPr>
            <a:xfrm>
              <a:off x="5490" y="6441301"/>
              <a:ext cx="5742386" cy="928418"/>
            </a:xfrm>
            <a:prstGeom prst="rect">
              <a:avLst/>
            </a:prstGeom>
            <a:solidFill>
              <a:srgbClr val="5E275E"/>
            </a:solidFill>
            <a:ln w="12700" cap="flat">
              <a:noFill/>
              <a:miter lim="400000"/>
            </a:ln>
            <a:effectLst/>
          </p:spPr>
          <p:txBody>
            <a:bodyPr wrap="square" lIns="50800" tIns="50800" rIns="50800" bIns="50800" numCol="1" anchor="ctr">
              <a:noAutofit/>
            </a:bodyPr>
            <a:lstStyle/>
            <a:p>
              <a:endParaRPr/>
            </a:p>
          </p:txBody>
        </p:sp>
        <p:sp>
          <p:nvSpPr>
            <p:cNvPr id="128" name="Shape 485"/>
            <p:cNvSpPr txBox="1"/>
            <p:nvPr/>
          </p:nvSpPr>
          <p:spPr>
            <a:xfrm>
              <a:off x="1867209" y="6559231"/>
              <a:ext cx="2037601" cy="692558"/>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50800" tIns="50800" rIns="50800" bIns="50800" numCol="1" anchor="t">
              <a:normAutofit/>
            </a:bodyPr>
            <a:lstStyle>
              <a:lvl1pPr defTabSz="914400">
                <a:spcBef>
                  <a:spcPts val="1500"/>
                </a:spcBef>
                <a:defRPr sz="3200">
                  <a:solidFill>
                    <a:srgbClr val="FFFFFF"/>
                  </a:solidFill>
                </a:defRPr>
              </a:lvl1pPr>
            </a:lstStyle>
            <a:p>
              <a:r>
                <a:t>5 years</a:t>
              </a:r>
            </a:p>
          </p:txBody>
        </p:sp>
      </p:grpSp>
    </p:spTree>
    <p:extLst>
      <p:ext uri="{BB962C8B-B14F-4D97-AF65-F5344CB8AC3E}">
        <p14:creationId xmlns:p14="http://schemas.microsoft.com/office/powerpoint/2010/main" val="2663007668"/>
      </p:ext>
    </p:extLst>
  </p:cSld>
  <p:clrMapOvr>
    <a:masterClrMapping/>
  </p:clrMapOvr>
  <p:transition spd="med"/>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78EC0CC1-82E9-4116-A51E-09FBE6E7C5B4}"/>
              </a:ext>
            </a:extLst>
          </p:cNvPr>
          <p:cNvSpPr>
            <a:spLocks noGrp="1"/>
          </p:cNvSpPr>
          <p:nvPr>
            <p:ph type="body" sz="quarter" idx="14"/>
          </p:nvPr>
        </p:nvSpPr>
        <p:spPr>
          <a:xfrm>
            <a:off x="193964" y="576659"/>
            <a:ext cx="23792872" cy="923330"/>
          </a:xfrm>
        </p:spPr>
        <p:txBody>
          <a:bodyPr/>
          <a:lstStyle/>
          <a:p>
            <a:r>
              <a:rPr lang="en-US" sz="5400" i="1" dirty="0">
                <a:solidFill>
                  <a:srgbClr val="6E0072"/>
                </a:solidFill>
                <a:latin typeface="+mj-lt"/>
              </a:rPr>
              <a:t>S. epidermidis </a:t>
            </a:r>
            <a:r>
              <a:rPr lang="en-US" sz="5400" dirty="0">
                <a:solidFill>
                  <a:srgbClr val="6E0072"/>
                </a:solidFill>
                <a:latin typeface="+mj-lt"/>
              </a:rPr>
              <a:t>biofilm formation (24 h) on different breast implant surfaces</a:t>
            </a:r>
          </a:p>
        </p:txBody>
      </p:sp>
      <p:sp>
        <p:nvSpPr>
          <p:cNvPr id="4" name="TextBox 15">
            <a:extLst>
              <a:ext uri="{FF2B5EF4-FFF2-40B4-BE49-F238E27FC236}">
                <a16:creationId xmlns:a16="http://schemas.microsoft.com/office/drawing/2014/main" id="{E4FBB2AD-9EF3-4D1F-B58D-B2E28503D481}"/>
              </a:ext>
            </a:extLst>
          </p:cNvPr>
          <p:cNvSpPr txBox="1"/>
          <p:nvPr/>
        </p:nvSpPr>
        <p:spPr>
          <a:xfrm>
            <a:off x="9007063" y="11284667"/>
            <a:ext cx="5369261" cy="492443"/>
          </a:xfrm>
          <a:prstGeom prst="rect">
            <a:avLst/>
          </a:prstGeom>
          <a:noFill/>
        </p:spPr>
        <p:txBody>
          <a:bodyPr wrap="square" lIns="0" tIns="0" rIns="0" bIns="0" rtlCol="0">
            <a:spAutoFit/>
          </a:bodyPr>
          <a:lstStyle/>
          <a:p>
            <a:pPr algn="ctr" defTabSz="412750" hangingPunct="0"/>
            <a:r>
              <a:rPr lang="en-US" sz="3200" i="1" kern="0" dirty="0">
                <a:solidFill>
                  <a:schemeClr val="bg1"/>
                </a:solidFill>
                <a:latin typeface="Avenir Light Oblique" panose="02000503020000020003" pitchFamily="2" charset="0"/>
                <a:sym typeface="Avenir Light"/>
              </a:rPr>
              <a:t>630 x magnification</a:t>
            </a:r>
          </a:p>
        </p:txBody>
      </p:sp>
      <p:sp>
        <p:nvSpPr>
          <p:cNvPr id="5" name="TextBox 16">
            <a:extLst>
              <a:ext uri="{FF2B5EF4-FFF2-40B4-BE49-F238E27FC236}">
                <a16:creationId xmlns:a16="http://schemas.microsoft.com/office/drawing/2014/main" id="{D53CDCC4-FE48-4C7D-BAC4-FA404E6EE9D4}"/>
              </a:ext>
            </a:extLst>
          </p:cNvPr>
          <p:cNvSpPr txBox="1"/>
          <p:nvPr/>
        </p:nvSpPr>
        <p:spPr>
          <a:xfrm>
            <a:off x="9007063" y="6502678"/>
            <a:ext cx="4884234" cy="492443"/>
          </a:xfrm>
          <a:prstGeom prst="rect">
            <a:avLst/>
          </a:prstGeom>
          <a:noFill/>
        </p:spPr>
        <p:txBody>
          <a:bodyPr wrap="square" lIns="0" tIns="0" rIns="0" bIns="0" rtlCol="0">
            <a:spAutoFit/>
          </a:bodyPr>
          <a:lstStyle/>
          <a:p>
            <a:pPr defTabSz="412750"/>
            <a:r>
              <a:rPr lang="en-AU" sz="3200" dirty="0" err="1">
                <a:solidFill>
                  <a:srgbClr val="591861"/>
                </a:solidFill>
              </a:rPr>
              <a:t>SmoothSilk</a:t>
            </a:r>
            <a:r>
              <a:rPr lang="en-AU" sz="3200" baseline="30000" dirty="0">
                <a:solidFill>
                  <a:srgbClr val="591861"/>
                </a:solidFill>
              </a:rPr>
              <a:t>®</a:t>
            </a:r>
            <a:r>
              <a:rPr lang="en-AU" sz="3200" dirty="0">
                <a:solidFill>
                  <a:srgbClr val="591861"/>
                </a:solidFill>
              </a:rPr>
              <a:t>/</a:t>
            </a:r>
            <a:r>
              <a:rPr lang="en-AU" sz="3200" dirty="0" err="1">
                <a:solidFill>
                  <a:srgbClr val="591861"/>
                </a:solidFill>
              </a:rPr>
              <a:t>SilkSurface</a:t>
            </a:r>
            <a:r>
              <a:rPr lang="en-AU" sz="3200" baseline="30000" dirty="0">
                <a:solidFill>
                  <a:srgbClr val="591861"/>
                </a:solidFill>
              </a:rPr>
              <a:t>®</a:t>
            </a:r>
            <a:endParaRPr lang="en-US" sz="3200" kern="0" baseline="30000" dirty="0">
              <a:solidFill>
                <a:srgbClr val="591861"/>
              </a:solidFill>
              <a:sym typeface="Avenir Light"/>
            </a:endParaRPr>
          </a:p>
        </p:txBody>
      </p:sp>
      <p:sp>
        <p:nvSpPr>
          <p:cNvPr id="6" name="TextBox 26">
            <a:extLst>
              <a:ext uri="{FF2B5EF4-FFF2-40B4-BE49-F238E27FC236}">
                <a16:creationId xmlns:a16="http://schemas.microsoft.com/office/drawing/2014/main" id="{9CE7FE4A-CDD7-4047-AB55-EB9FEFAADAA4}"/>
              </a:ext>
            </a:extLst>
          </p:cNvPr>
          <p:cNvSpPr txBox="1"/>
          <p:nvPr/>
        </p:nvSpPr>
        <p:spPr>
          <a:xfrm>
            <a:off x="14369338" y="10014963"/>
            <a:ext cx="5419931" cy="492443"/>
          </a:xfrm>
          <a:prstGeom prst="rect">
            <a:avLst/>
          </a:prstGeom>
          <a:noFill/>
        </p:spPr>
        <p:txBody>
          <a:bodyPr wrap="square" lIns="0" tIns="0" rIns="0" bIns="0" rtlCol="0">
            <a:spAutoFit/>
          </a:bodyPr>
          <a:lstStyle/>
          <a:p>
            <a:pPr algn="ctr" defTabSz="412750" hangingPunct="0"/>
            <a:r>
              <a:rPr lang="en-US" sz="3200" kern="0">
                <a:solidFill>
                  <a:schemeClr val="bg1"/>
                </a:solidFill>
                <a:latin typeface="Avenir Light"/>
                <a:sym typeface="Avenir Light"/>
              </a:rPr>
              <a:t>“PU foam imprint” texture</a:t>
            </a:r>
          </a:p>
        </p:txBody>
      </p:sp>
      <p:pic>
        <p:nvPicPr>
          <p:cNvPr id="7" name="Picture 4">
            <a:extLst>
              <a:ext uri="{FF2B5EF4-FFF2-40B4-BE49-F238E27FC236}">
                <a16:creationId xmlns:a16="http://schemas.microsoft.com/office/drawing/2014/main" id="{4F08DA2C-6399-468E-B66E-44629E799AB1}"/>
              </a:ext>
            </a:extLst>
          </p:cNvPr>
          <p:cNvPicPr>
            <a:picLocks noChangeAspect="1"/>
          </p:cNvPicPr>
          <p:nvPr/>
        </p:nvPicPr>
        <p:blipFill>
          <a:blip r:embed="rId3" cstate="print">
            <a:extLst>
              <a:ext uri="{BEBA8EAE-BF5A-486C-A8C5-ECC9F3942E4B}">
                <a14:imgProps xmlns:a14="http://schemas.microsoft.com/office/drawing/2010/main">
                  <a14:imgLayer r:embed="rId4">
                    <a14:imgEffect>
                      <a14:brightnessContrast bright="30000"/>
                    </a14:imgEffect>
                  </a14:imgLayer>
                </a14:imgProps>
              </a:ext>
              <a:ext uri="{28A0092B-C50C-407E-A947-70E740481C1C}">
                <a14:useLocalDpi xmlns:a14="http://schemas.microsoft.com/office/drawing/2010/main" val="0"/>
              </a:ext>
            </a:extLst>
          </a:blip>
          <a:stretch>
            <a:fillRect/>
          </a:stretch>
        </p:blipFill>
        <p:spPr>
          <a:xfrm>
            <a:off x="9771240" y="2904281"/>
            <a:ext cx="3444805" cy="3444805"/>
          </a:xfrm>
          <a:prstGeom prst="rect">
            <a:avLst/>
          </a:prstGeom>
        </p:spPr>
      </p:pic>
      <p:pic>
        <p:nvPicPr>
          <p:cNvPr id="8" name="Picture 30">
            <a:extLst>
              <a:ext uri="{FF2B5EF4-FFF2-40B4-BE49-F238E27FC236}">
                <a16:creationId xmlns:a16="http://schemas.microsoft.com/office/drawing/2014/main" id="{94BB23FA-D928-4A41-BB3C-1091D722DD6B}"/>
              </a:ext>
            </a:extLst>
          </p:cNvPr>
          <p:cNvPicPr>
            <a:picLocks noChangeAspect="1"/>
          </p:cNvPicPr>
          <p:nvPr/>
        </p:nvPicPr>
        <p:blipFill>
          <a:blip r:embed="rId5" cstate="print">
            <a:extLst>
              <a:ext uri="{BEBA8EAE-BF5A-486C-A8C5-ECC9F3942E4B}">
                <a14:imgProps xmlns:a14="http://schemas.microsoft.com/office/drawing/2010/main">
                  <a14:imgLayer r:embed="rId6">
                    <a14:imgEffect>
                      <a14:brightnessContrast bright="30000" contrast="20000"/>
                    </a14:imgEffect>
                  </a14:imgLayer>
                </a14:imgProps>
              </a:ext>
              <a:ext uri="{28A0092B-C50C-407E-A947-70E740481C1C}">
                <a14:useLocalDpi xmlns:a14="http://schemas.microsoft.com/office/drawing/2010/main" val="0"/>
              </a:ext>
            </a:extLst>
          </a:blip>
          <a:stretch>
            <a:fillRect/>
          </a:stretch>
        </p:blipFill>
        <p:spPr>
          <a:xfrm>
            <a:off x="4648497" y="7220857"/>
            <a:ext cx="3568378" cy="3568378"/>
          </a:xfrm>
          <a:prstGeom prst="rect">
            <a:avLst/>
          </a:prstGeom>
        </p:spPr>
      </p:pic>
      <p:pic>
        <p:nvPicPr>
          <p:cNvPr id="9" name="Picture 3">
            <a:extLst>
              <a:ext uri="{FF2B5EF4-FFF2-40B4-BE49-F238E27FC236}">
                <a16:creationId xmlns:a16="http://schemas.microsoft.com/office/drawing/2014/main" id="{F25E3ACA-2E1E-4205-9A01-4C926B829C05}"/>
              </a:ext>
            </a:extLst>
          </p:cNvPr>
          <p:cNvPicPr>
            <a:picLocks noChangeAspect="1"/>
          </p:cNvPicPr>
          <p:nvPr/>
        </p:nvPicPr>
        <p:blipFill>
          <a:blip r:embed="rId7" cstate="print">
            <a:extLst>
              <a:ext uri="{BEBA8EAE-BF5A-486C-A8C5-ECC9F3942E4B}">
                <a14:imgProps xmlns:a14="http://schemas.microsoft.com/office/drawing/2010/main">
                  <a14:imgLayer r:embed="rId8">
                    <a14:imgEffect>
                      <a14:brightnessContrast bright="30000"/>
                    </a14:imgEffect>
                  </a14:imgLayer>
                </a14:imgProps>
              </a:ext>
              <a:ext uri="{28A0092B-C50C-407E-A947-70E740481C1C}">
                <a14:useLocalDpi xmlns:a14="http://schemas.microsoft.com/office/drawing/2010/main" val="0"/>
              </a:ext>
            </a:extLst>
          </a:blip>
          <a:stretch>
            <a:fillRect/>
          </a:stretch>
        </p:blipFill>
        <p:spPr>
          <a:xfrm>
            <a:off x="9653677" y="7200845"/>
            <a:ext cx="3562368" cy="3562368"/>
          </a:xfrm>
          <a:prstGeom prst="rect">
            <a:avLst/>
          </a:prstGeom>
        </p:spPr>
      </p:pic>
      <p:pic>
        <p:nvPicPr>
          <p:cNvPr id="10" name="Picture 9">
            <a:extLst>
              <a:ext uri="{FF2B5EF4-FFF2-40B4-BE49-F238E27FC236}">
                <a16:creationId xmlns:a16="http://schemas.microsoft.com/office/drawing/2014/main" id="{EE1F1A72-216B-492C-A57A-DDE3D9A5D66C}"/>
              </a:ext>
            </a:extLst>
          </p:cNvPr>
          <p:cNvPicPr>
            <a:picLocks noChangeAspect="1"/>
          </p:cNvPicPr>
          <p:nvPr/>
        </p:nvPicPr>
        <p:blipFill>
          <a:blip r:embed="rId9" cstate="print">
            <a:extLst>
              <a:ext uri="{BEBA8EAE-BF5A-486C-A8C5-ECC9F3942E4B}">
                <a14:imgProps xmlns:a14="http://schemas.microsoft.com/office/drawing/2010/main">
                  <a14:imgLayer r:embed="rId10">
                    <a14:imgEffect>
                      <a14:brightnessContrast bright="30000"/>
                    </a14:imgEffect>
                  </a14:imgLayer>
                </a14:imgProps>
              </a:ext>
              <a:ext uri="{28A0092B-C50C-407E-A947-70E740481C1C}">
                <a14:useLocalDpi xmlns:a14="http://schemas.microsoft.com/office/drawing/2010/main" val="0"/>
              </a:ext>
            </a:extLst>
          </a:blip>
          <a:stretch>
            <a:fillRect/>
          </a:stretch>
        </p:blipFill>
        <p:spPr>
          <a:xfrm>
            <a:off x="15112986" y="7177982"/>
            <a:ext cx="3563182" cy="3563182"/>
          </a:xfrm>
          <a:prstGeom prst="rect">
            <a:avLst/>
          </a:prstGeom>
        </p:spPr>
      </p:pic>
      <p:sp>
        <p:nvSpPr>
          <p:cNvPr id="11" name="Rectángulo 2">
            <a:extLst>
              <a:ext uri="{FF2B5EF4-FFF2-40B4-BE49-F238E27FC236}">
                <a16:creationId xmlns:a16="http://schemas.microsoft.com/office/drawing/2014/main" id="{ED723E4B-FAB2-4558-A0F9-1165D7D8B9D7}"/>
              </a:ext>
            </a:extLst>
          </p:cNvPr>
          <p:cNvSpPr/>
          <p:nvPr/>
        </p:nvSpPr>
        <p:spPr>
          <a:xfrm>
            <a:off x="4579914" y="10939621"/>
            <a:ext cx="3373038" cy="584775"/>
          </a:xfrm>
          <a:prstGeom prst="rect">
            <a:avLst/>
          </a:prstGeom>
        </p:spPr>
        <p:txBody>
          <a:bodyPr wrap="none">
            <a:spAutoFit/>
          </a:bodyPr>
          <a:lstStyle/>
          <a:p>
            <a:r>
              <a:rPr lang="en-US" sz="3200" kern="0" dirty="0">
                <a:solidFill>
                  <a:schemeClr val="bg1"/>
                </a:solidFill>
                <a:sym typeface="Avenir Light"/>
              </a:rPr>
              <a:t>“</a:t>
            </a:r>
            <a:r>
              <a:rPr lang="en-US" sz="3200" kern="0" dirty="0">
                <a:solidFill>
                  <a:schemeClr val="tx1"/>
                </a:solidFill>
                <a:sym typeface="Avenir Light"/>
              </a:rPr>
              <a:t>Salt-loss texture </a:t>
            </a:r>
            <a:endParaRPr lang="es-ES" sz="3200" dirty="0">
              <a:solidFill>
                <a:schemeClr val="tx1"/>
              </a:solidFill>
            </a:endParaRPr>
          </a:p>
        </p:txBody>
      </p:sp>
      <p:sp>
        <p:nvSpPr>
          <p:cNvPr id="14" name="Rectángulo 15">
            <a:extLst>
              <a:ext uri="{FF2B5EF4-FFF2-40B4-BE49-F238E27FC236}">
                <a16:creationId xmlns:a16="http://schemas.microsoft.com/office/drawing/2014/main" id="{E0805B4C-2D6C-487F-9C36-B32D23B15389}"/>
              </a:ext>
            </a:extLst>
          </p:cNvPr>
          <p:cNvSpPr/>
          <p:nvPr/>
        </p:nvSpPr>
        <p:spPr>
          <a:xfrm>
            <a:off x="9736466" y="10937031"/>
            <a:ext cx="3623108" cy="584775"/>
          </a:xfrm>
          <a:prstGeom prst="rect">
            <a:avLst/>
          </a:prstGeom>
        </p:spPr>
        <p:txBody>
          <a:bodyPr wrap="none">
            <a:spAutoFit/>
          </a:bodyPr>
          <a:lstStyle/>
          <a:p>
            <a:r>
              <a:rPr lang="en-US" sz="3200" kern="0" dirty="0">
                <a:solidFill>
                  <a:schemeClr val="tx1"/>
                </a:solidFill>
                <a:sym typeface="Avenir Light"/>
              </a:rPr>
              <a:t>Traditional Smooth</a:t>
            </a:r>
            <a:endParaRPr lang="es-ES" sz="3200" dirty="0">
              <a:solidFill>
                <a:schemeClr val="tx1"/>
              </a:solidFill>
            </a:endParaRPr>
          </a:p>
        </p:txBody>
      </p:sp>
      <p:sp>
        <p:nvSpPr>
          <p:cNvPr id="15" name="Rectangle 14">
            <a:extLst>
              <a:ext uri="{FF2B5EF4-FFF2-40B4-BE49-F238E27FC236}">
                <a16:creationId xmlns:a16="http://schemas.microsoft.com/office/drawing/2014/main" id="{E603A6A7-C39E-4501-A133-06D6295C0735}"/>
              </a:ext>
            </a:extLst>
          </p:cNvPr>
          <p:cNvSpPr/>
          <p:nvPr/>
        </p:nvSpPr>
        <p:spPr>
          <a:xfrm>
            <a:off x="2353443" y="12020623"/>
            <a:ext cx="19677113" cy="595035"/>
          </a:xfrm>
          <a:prstGeom prst="rect">
            <a:avLst/>
          </a:prstGeom>
          <a:ln w="12700">
            <a:miter lim="400000"/>
          </a:ln>
        </p:spPr>
        <p:txBody>
          <a:bodyPr wrap="square" lIns="50800" tIns="50800" rIns="50800" bIns="50800" anchor="ctr">
            <a:spAutoFit/>
          </a:bodyPr>
          <a:lstStyle/>
          <a:p>
            <a:pPr hangingPunct="1">
              <a:buClr>
                <a:srgbClr val="646464"/>
              </a:buClr>
              <a:buSzPct val="90000"/>
            </a:pPr>
            <a:r>
              <a:rPr lang="en-US" sz="3200" b="1" dirty="0">
                <a:solidFill>
                  <a:srgbClr val="4F4F4F"/>
                </a:solidFill>
              </a:rPr>
              <a:t>Independent testing performed by the Center for Biofilm Engineering, Montana State University, USA.</a:t>
            </a:r>
          </a:p>
        </p:txBody>
      </p:sp>
      <p:sp>
        <p:nvSpPr>
          <p:cNvPr id="16" name="Rectángulo 6">
            <a:extLst>
              <a:ext uri="{FF2B5EF4-FFF2-40B4-BE49-F238E27FC236}">
                <a16:creationId xmlns:a16="http://schemas.microsoft.com/office/drawing/2014/main" id="{D05B0149-27DB-CE4E-8C2F-51AFC71C7FAB}"/>
              </a:ext>
            </a:extLst>
          </p:cNvPr>
          <p:cNvSpPr txBox="1"/>
          <p:nvPr/>
        </p:nvSpPr>
        <p:spPr>
          <a:xfrm>
            <a:off x="450561" y="12850764"/>
            <a:ext cx="20940857" cy="648254"/>
          </a:xfrm>
          <a:prstGeom prst="rect">
            <a:avLst/>
          </a:prstGeom>
          <a:ln w="12700">
            <a:miter lim="400000"/>
          </a:ln>
          <a:extLst>
            <a:ext uri="{C572A759-6A51-4108-AA02-DFA0A04FC94B}">
              <ma14:wrappingTextBoxFlag xmlns:ma14="http://schemas.microsoft.com/office/mac/drawingml/2011/main" xmlns="" val="1"/>
            </a:ext>
          </a:extLst>
        </p:spPr>
        <p:txBody>
          <a:bodyPr wrap="square" lIns="22860" rIns="22860">
            <a:spAutoFit/>
          </a:bodyPr>
          <a:lstStyle>
            <a:lvl1pPr algn="just" defTabSz="914400">
              <a:lnSpc>
                <a:spcPct val="115000"/>
              </a:lnSpc>
              <a:defRPr sz="2000">
                <a:solidFill>
                  <a:srgbClr val="000000"/>
                </a:solidFill>
                <a:latin typeface="Calibri"/>
                <a:ea typeface="Calibri"/>
                <a:cs typeface="Calibri"/>
                <a:sym typeface="Calibri"/>
              </a:defRPr>
            </a:lvl1pPr>
          </a:lstStyle>
          <a:p>
            <a:pPr defTabSz="457200"/>
            <a:r>
              <a:rPr lang="es-ES" sz="1600" dirty="0" err="1">
                <a:latin typeface="Avenir Light" panose="02000503020000020003" pitchFamily="2" charset="0"/>
              </a:rPr>
              <a:t>Garth</a:t>
            </a:r>
            <a:r>
              <a:rPr lang="es-ES" sz="1600" dirty="0">
                <a:latin typeface="Avenir Light" panose="02000503020000020003" pitchFamily="2" charset="0"/>
              </a:rPr>
              <a:t> James, PhD</a:t>
            </a:r>
            <a:r>
              <a:rPr lang="es-ES" sz="1600" baseline="30000" dirty="0">
                <a:latin typeface="Avenir Light" panose="02000503020000020003" pitchFamily="2" charset="0"/>
              </a:rPr>
              <a:t>1</a:t>
            </a:r>
            <a:r>
              <a:rPr lang="es-ES" sz="1600" dirty="0">
                <a:latin typeface="Avenir Light" panose="02000503020000020003" pitchFamily="2" charset="0"/>
              </a:rPr>
              <a:t>, Laura </a:t>
            </a:r>
            <a:r>
              <a:rPr lang="es-ES" sz="1600" dirty="0" err="1">
                <a:latin typeface="Avenir Light" panose="02000503020000020003" pitchFamily="2" charset="0"/>
              </a:rPr>
              <a:t>Boegli</a:t>
            </a:r>
            <a:r>
              <a:rPr lang="es-ES" sz="1600" dirty="0">
                <a:latin typeface="Avenir Light" panose="02000503020000020003" pitchFamily="2" charset="0"/>
              </a:rPr>
              <a:t>, BS.</a:t>
            </a:r>
            <a:r>
              <a:rPr lang="es-ES" sz="1600" baseline="30000" dirty="0">
                <a:latin typeface="Avenir Light" panose="02000503020000020003" pitchFamily="2" charset="0"/>
              </a:rPr>
              <a:t>1</a:t>
            </a:r>
            <a:r>
              <a:rPr lang="es-ES" sz="1600" dirty="0">
                <a:latin typeface="Avenir Light" panose="02000503020000020003" pitchFamily="2" charset="0"/>
              </a:rPr>
              <a:t>, John </a:t>
            </a:r>
            <a:r>
              <a:rPr lang="es-ES" sz="1600" dirty="0" err="1">
                <a:latin typeface="Avenir Light" panose="02000503020000020003" pitchFamily="2" charset="0"/>
              </a:rPr>
              <a:t>Hancock</a:t>
            </a:r>
            <a:r>
              <a:rPr lang="es-ES" sz="1600" dirty="0">
                <a:latin typeface="Avenir Light" panose="02000503020000020003" pitchFamily="2" charset="0"/>
              </a:rPr>
              <a:t>, BSME</a:t>
            </a:r>
            <a:r>
              <a:rPr lang="es-ES" sz="1600" baseline="30000" dirty="0">
                <a:latin typeface="Avenir Light" panose="02000503020000020003" pitchFamily="2" charset="0"/>
              </a:rPr>
              <a:t>2</a:t>
            </a:r>
            <a:r>
              <a:rPr lang="es-ES" sz="1600" dirty="0">
                <a:latin typeface="Avenir Light" panose="02000503020000020003" pitchFamily="2" charset="0"/>
              </a:rPr>
              <a:t>, Brian M. </a:t>
            </a:r>
            <a:r>
              <a:rPr lang="es-ES" sz="1600" dirty="0" err="1">
                <a:latin typeface="Avenir Light" panose="02000503020000020003" pitchFamily="2" charset="0"/>
              </a:rPr>
              <a:t>Kinney</a:t>
            </a:r>
            <a:r>
              <a:rPr lang="es-ES" sz="1600" dirty="0">
                <a:latin typeface="Avenir Light" panose="02000503020000020003" pitchFamily="2" charset="0"/>
              </a:rPr>
              <a:t>, MD</a:t>
            </a:r>
            <a:r>
              <a:rPr lang="es-ES" sz="1600" baseline="30000" dirty="0">
                <a:latin typeface="Avenir Light" panose="02000503020000020003" pitchFamily="2" charset="0"/>
              </a:rPr>
              <a:t>3</a:t>
            </a:r>
            <a:r>
              <a:rPr lang="es-ES" sz="1600" dirty="0">
                <a:latin typeface="Avenir Light" panose="02000503020000020003" pitchFamily="2" charset="0"/>
              </a:rPr>
              <a:t>. </a:t>
            </a:r>
            <a:r>
              <a:rPr lang="es-ES" sz="1600" dirty="0">
                <a:latin typeface="Avenir Light" panose="02000503020000020003" pitchFamily="2" charset="0"/>
                <a:hlinkClick r:id="rId11"/>
              </a:rPr>
              <a:t>In-vitro Testing of Bacterial Attachment and Biofilm Formation on Different Breast Implant Outer Shell Surfaces</a:t>
            </a:r>
            <a:br>
              <a:rPr lang="es-ES" sz="1600" dirty="0">
                <a:latin typeface="Avenir Light" panose="02000503020000020003" pitchFamily="2" charset="0"/>
              </a:rPr>
            </a:br>
            <a:r>
              <a:rPr lang="es-ES" sz="1600" baseline="30000" dirty="0">
                <a:latin typeface="Avenir Light" panose="02000503020000020003" pitchFamily="2" charset="0"/>
              </a:rPr>
              <a:t>1</a:t>
            </a:r>
            <a:r>
              <a:rPr lang="es-ES" sz="1600" dirty="0">
                <a:latin typeface="Avenir Light" panose="02000503020000020003" pitchFamily="2" charset="0"/>
              </a:rPr>
              <a:t>Montana </a:t>
            </a:r>
            <a:r>
              <a:rPr lang="es-ES" sz="1600" dirty="0" err="1">
                <a:latin typeface="Avenir Light" panose="02000503020000020003" pitchFamily="2" charset="0"/>
              </a:rPr>
              <a:t>State</a:t>
            </a:r>
            <a:r>
              <a:rPr lang="es-ES" sz="1600" dirty="0">
                <a:latin typeface="Avenir Light" panose="02000503020000020003" pitchFamily="2" charset="0"/>
              </a:rPr>
              <a:t> </a:t>
            </a:r>
            <a:r>
              <a:rPr lang="es-ES" sz="1600" dirty="0" err="1">
                <a:latin typeface="Avenir Light" panose="02000503020000020003" pitchFamily="2" charset="0"/>
              </a:rPr>
              <a:t>University</a:t>
            </a:r>
            <a:r>
              <a:rPr lang="es-ES" sz="1600" dirty="0">
                <a:latin typeface="Avenir Light" panose="02000503020000020003" pitchFamily="2" charset="0"/>
              </a:rPr>
              <a:t>, Bozeman, MT, USA, </a:t>
            </a:r>
            <a:r>
              <a:rPr lang="es-ES" sz="1600" baseline="30000" dirty="0">
                <a:latin typeface="Avenir Light" panose="02000503020000020003" pitchFamily="2" charset="0"/>
              </a:rPr>
              <a:t>2</a:t>
            </a:r>
            <a:r>
              <a:rPr lang="es-ES" sz="1600" dirty="0">
                <a:latin typeface="Avenir Light" panose="02000503020000020003" pitchFamily="2" charset="0"/>
              </a:rPr>
              <a:t>Establishment </a:t>
            </a:r>
            <a:r>
              <a:rPr lang="es-ES" sz="1600" dirty="0" err="1">
                <a:latin typeface="Avenir Light" panose="02000503020000020003" pitchFamily="2" charset="0"/>
              </a:rPr>
              <a:t>Labs</a:t>
            </a:r>
            <a:r>
              <a:rPr lang="es-ES" sz="1600" dirty="0">
                <a:latin typeface="Avenir Light" panose="02000503020000020003" pitchFamily="2" charset="0"/>
              </a:rPr>
              <a:t>, Santa </a:t>
            </a:r>
            <a:r>
              <a:rPr lang="es-ES" sz="1600" dirty="0" err="1">
                <a:latin typeface="Avenir Light" panose="02000503020000020003" pitchFamily="2" charset="0"/>
              </a:rPr>
              <a:t>Barbara</a:t>
            </a:r>
            <a:r>
              <a:rPr lang="es-ES" sz="1600" dirty="0">
                <a:latin typeface="Avenir Light" panose="02000503020000020003" pitchFamily="2" charset="0"/>
              </a:rPr>
              <a:t>, CA, USA, </a:t>
            </a:r>
            <a:r>
              <a:rPr lang="es-ES" sz="1600" baseline="30000" dirty="0">
                <a:latin typeface="Avenir Light" panose="02000503020000020003" pitchFamily="2" charset="0"/>
              </a:rPr>
              <a:t>3</a:t>
            </a:r>
            <a:r>
              <a:rPr lang="es-ES" sz="1600" dirty="0">
                <a:latin typeface="Avenir Light" panose="02000503020000020003" pitchFamily="2" charset="0"/>
              </a:rPr>
              <a:t>University of </a:t>
            </a:r>
            <a:r>
              <a:rPr lang="es-ES" sz="1600" dirty="0" err="1">
                <a:latin typeface="Avenir Light" panose="02000503020000020003" pitchFamily="2" charset="0"/>
              </a:rPr>
              <a:t>Southern</a:t>
            </a:r>
            <a:r>
              <a:rPr lang="es-ES" sz="1600" dirty="0">
                <a:latin typeface="Avenir Light" panose="02000503020000020003" pitchFamily="2" charset="0"/>
              </a:rPr>
              <a:t> California, Beverly </a:t>
            </a:r>
            <a:r>
              <a:rPr lang="es-ES" sz="1600" dirty="0" err="1">
                <a:latin typeface="Avenir Light" panose="02000503020000020003" pitchFamily="2" charset="0"/>
              </a:rPr>
              <a:t>Hills</a:t>
            </a:r>
            <a:r>
              <a:rPr lang="es-ES" sz="1600" dirty="0">
                <a:latin typeface="Avenir Light" panose="02000503020000020003" pitchFamily="2" charset="0"/>
              </a:rPr>
              <a:t>, CA, USA. </a:t>
            </a:r>
            <a:r>
              <a:rPr lang="es-ES" sz="1600" u="sng" dirty="0">
                <a:latin typeface="Avenir Light" panose="02000503020000020003" pitchFamily="2" charset="0"/>
                <a:hlinkClick r:id="rId11"/>
              </a:rPr>
              <a:t>http://meeting.aaps1921.org/abstracts/2018/P8.cgi</a:t>
            </a:r>
            <a:endParaRPr sz="1600" kern="0" dirty="0">
              <a:latin typeface="Avenir Light" panose="02000503020000020003" pitchFamily="2" charset="0"/>
            </a:endParaRPr>
          </a:p>
        </p:txBody>
      </p:sp>
      <p:sp>
        <p:nvSpPr>
          <p:cNvPr id="17" name="Rectángulo 15">
            <a:extLst>
              <a:ext uri="{FF2B5EF4-FFF2-40B4-BE49-F238E27FC236}">
                <a16:creationId xmlns:a16="http://schemas.microsoft.com/office/drawing/2014/main" id="{E0805B4C-2D6C-487F-9C36-B32D23B15389}"/>
              </a:ext>
            </a:extLst>
          </p:cNvPr>
          <p:cNvSpPr/>
          <p:nvPr/>
        </p:nvSpPr>
        <p:spPr>
          <a:xfrm>
            <a:off x="15288448" y="10912997"/>
            <a:ext cx="3122971" cy="584775"/>
          </a:xfrm>
          <a:prstGeom prst="rect">
            <a:avLst/>
          </a:prstGeom>
        </p:spPr>
        <p:txBody>
          <a:bodyPr wrap="none">
            <a:spAutoFit/>
          </a:bodyPr>
          <a:lstStyle/>
          <a:p>
            <a:r>
              <a:rPr lang="en-US" sz="3200" dirty="0">
                <a:solidFill>
                  <a:schemeClr val="tx1"/>
                </a:solidFill>
              </a:rPr>
              <a:t>PU foam imprint</a:t>
            </a:r>
            <a:endParaRPr lang="es-ES" sz="3200" dirty="0">
              <a:solidFill>
                <a:schemeClr val="tx1"/>
              </a:solidFill>
            </a:endParaRPr>
          </a:p>
        </p:txBody>
      </p:sp>
    </p:spTree>
    <p:extLst>
      <p:ext uri="{BB962C8B-B14F-4D97-AF65-F5344CB8AC3E}">
        <p14:creationId xmlns:p14="http://schemas.microsoft.com/office/powerpoint/2010/main" val="320710947"/>
      </p:ext>
    </p:extLst>
  </p:cSld>
  <p:clrMapOvr>
    <a:masterClrMapping/>
  </p:clrMapOvr>
  <p:transition spd="med"/>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1C5ABAEF-0A01-48D7-85CA-783BE4FA6242}"/>
              </a:ext>
            </a:extLst>
          </p:cNvPr>
          <p:cNvSpPr>
            <a:spLocks noGrp="1"/>
          </p:cNvSpPr>
          <p:nvPr>
            <p:ph type="body" sz="quarter" idx="14"/>
          </p:nvPr>
        </p:nvSpPr>
        <p:spPr>
          <a:xfrm>
            <a:off x="317536" y="692249"/>
            <a:ext cx="23058993" cy="1015663"/>
          </a:xfrm>
        </p:spPr>
        <p:txBody>
          <a:bodyPr/>
          <a:lstStyle/>
          <a:p>
            <a:r>
              <a:rPr lang="en-US" i="1" dirty="0" err="1">
                <a:solidFill>
                  <a:srgbClr val="6E0072"/>
                </a:solidFill>
                <a:latin typeface="+mj-lt"/>
              </a:rPr>
              <a:t>P.aeruginosa</a:t>
            </a:r>
            <a:r>
              <a:rPr lang="en-US" i="1" dirty="0">
                <a:solidFill>
                  <a:srgbClr val="6E0072"/>
                </a:solidFill>
                <a:latin typeface="+mj-lt"/>
              </a:rPr>
              <a:t> </a:t>
            </a:r>
            <a:r>
              <a:rPr lang="en-US" dirty="0">
                <a:solidFill>
                  <a:srgbClr val="6E0072"/>
                </a:solidFill>
                <a:latin typeface="+mj-lt"/>
              </a:rPr>
              <a:t>biofilm formation (24 h) on different breast implants</a:t>
            </a:r>
          </a:p>
        </p:txBody>
      </p:sp>
      <p:sp>
        <p:nvSpPr>
          <p:cNvPr id="5" name="TextBox 16">
            <a:extLst>
              <a:ext uri="{FF2B5EF4-FFF2-40B4-BE49-F238E27FC236}">
                <a16:creationId xmlns:a16="http://schemas.microsoft.com/office/drawing/2014/main" id="{0CEF47AE-FA88-45DC-B611-4BEFFA5452EF}"/>
              </a:ext>
            </a:extLst>
          </p:cNvPr>
          <p:cNvSpPr txBox="1"/>
          <p:nvPr/>
        </p:nvSpPr>
        <p:spPr>
          <a:xfrm>
            <a:off x="9023128" y="5595729"/>
            <a:ext cx="5047906" cy="984885"/>
          </a:xfrm>
          <a:prstGeom prst="rect">
            <a:avLst/>
          </a:prstGeom>
          <a:noFill/>
        </p:spPr>
        <p:txBody>
          <a:bodyPr wrap="square" lIns="0" tIns="0" rIns="0" bIns="0" rtlCol="0">
            <a:spAutoFit/>
          </a:bodyPr>
          <a:lstStyle/>
          <a:p>
            <a:pPr algn="ctr" defTabSz="412750" hangingPunct="0"/>
            <a:r>
              <a:rPr lang="en-US" sz="3200" kern="0" dirty="0">
                <a:solidFill>
                  <a:srgbClr val="591861"/>
                </a:solidFill>
                <a:latin typeface="Avenir Light"/>
                <a:sym typeface="Avenir Light"/>
              </a:rPr>
              <a:t>    </a:t>
            </a:r>
            <a:r>
              <a:rPr lang="en-AU" sz="3200" dirty="0" err="1">
                <a:solidFill>
                  <a:schemeClr val="tx1"/>
                </a:solidFill>
              </a:rPr>
              <a:t>SmoothSilk</a:t>
            </a:r>
            <a:r>
              <a:rPr lang="en-AU" sz="3200" baseline="30000" dirty="0">
                <a:solidFill>
                  <a:schemeClr val="tx1"/>
                </a:solidFill>
              </a:rPr>
              <a:t>®</a:t>
            </a:r>
            <a:r>
              <a:rPr lang="en-AU" sz="3200" dirty="0">
                <a:solidFill>
                  <a:schemeClr val="tx1"/>
                </a:solidFill>
              </a:rPr>
              <a:t>/</a:t>
            </a:r>
            <a:r>
              <a:rPr lang="en-AU" sz="3200" dirty="0" err="1">
                <a:solidFill>
                  <a:schemeClr val="tx1"/>
                </a:solidFill>
              </a:rPr>
              <a:t>SilkSurface</a:t>
            </a:r>
            <a:r>
              <a:rPr lang="en-AU" sz="3200" baseline="30000" dirty="0">
                <a:solidFill>
                  <a:schemeClr val="tx1"/>
                </a:solidFill>
              </a:rPr>
              <a:t>®</a:t>
            </a:r>
            <a:endParaRPr lang="en-US" sz="3200" kern="0" baseline="30000" dirty="0">
              <a:solidFill>
                <a:schemeClr val="tx1"/>
              </a:solidFill>
              <a:sym typeface="Avenir Light"/>
            </a:endParaRPr>
          </a:p>
        </p:txBody>
      </p:sp>
      <p:sp>
        <p:nvSpPr>
          <p:cNvPr id="6" name="TextBox 15">
            <a:extLst>
              <a:ext uri="{FF2B5EF4-FFF2-40B4-BE49-F238E27FC236}">
                <a16:creationId xmlns:a16="http://schemas.microsoft.com/office/drawing/2014/main" id="{0053B081-1676-43EC-ACA8-94136ED63B81}"/>
              </a:ext>
            </a:extLst>
          </p:cNvPr>
          <p:cNvSpPr txBox="1"/>
          <p:nvPr/>
        </p:nvSpPr>
        <p:spPr>
          <a:xfrm>
            <a:off x="8662828" y="10890699"/>
            <a:ext cx="6368411" cy="492443"/>
          </a:xfrm>
          <a:prstGeom prst="rect">
            <a:avLst/>
          </a:prstGeom>
          <a:noFill/>
        </p:spPr>
        <p:txBody>
          <a:bodyPr wrap="square" lIns="0" tIns="0" rIns="0" bIns="0" rtlCol="0">
            <a:spAutoFit/>
          </a:bodyPr>
          <a:lstStyle/>
          <a:p>
            <a:pPr algn="ctr" defTabSz="412750" hangingPunct="0"/>
            <a:r>
              <a:rPr lang="en-US" sz="3200" kern="0" dirty="0">
                <a:solidFill>
                  <a:schemeClr val="bg1"/>
                </a:solidFill>
                <a:latin typeface="Avenir Light"/>
                <a:sym typeface="Avenir Light"/>
              </a:rPr>
              <a:t>630 x magnification</a:t>
            </a:r>
          </a:p>
        </p:txBody>
      </p:sp>
      <p:pic>
        <p:nvPicPr>
          <p:cNvPr id="8" name="Picture 19">
            <a:extLst>
              <a:ext uri="{FF2B5EF4-FFF2-40B4-BE49-F238E27FC236}">
                <a16:creationId xmlns:a16="http://schemas.microsoft.com/office/drawing/2014/main" id="{49E31EEC-0212-4618-B4CE-26E9A7135C6A}"/>
              </a:ext>
            </a:extLst>
          </p:cNvPr>
          <p:cNvPicPr>
            <a:picLocks noChangeAspect="1"/>
          </p:cNvPicPr>
          <p:nvPr/>
        </p:nvPicPr>
        <p:blipFill>
          <a:blip r:embed="rId3" cstate="print">
            <a:extLst>
              <a:ext uri="{BEBA8EAE-BF5A-486C-A8C5-ECC9F3942E4B}">
                <a14:imgProps xmlns:a14="http://schemas.microsoft.com/office/drawing/2010/main">
                  <a14:imgLayer r:embed="rId4">
                    <a14:imgEffect>
                      <a14:brightnessContrast bright="30000"/>
                    </a14:imgEffect>
                  </a14:imgLayer>
                </a14:imgProps>
              </a:ext>
              <a:ext uri="{28A0092B-C50C-407E-A947-70E740481C1C}">
                <a14:useLocalDpi xmlns:a14="http://schemas.microsoft.com/office/drawing/2010/main" val="0"/>
              </a:ext>
            </a:extLst>
          </a:blip>
          <a:stretch>
            <a:fillRect/>
          </a:stretch>
        </p:blipFill>
        <p:spPr>
          <a:xfrm>
            <a:off x="4907408" y="6792548"/>
            <a:ext cx="3473909" cy="3473909"/>
          </a:xfrm>
          <a:prstGeom prst="rect">
            <a:avLst/>
          </a:prstGeom>
        </p:spPr>
      </p:pic>
      <p:pic>
        <p:nvPicPr>
          <p:cNvPr id="9" name="Picture 21">
            <a:extLst>
              <a:ext uri="{FF2B5EF4-FFF2-40B4-BE49-F238E27FC236}">
                <a16:creationId xmlns:a16="http://schemas.microsoft.com/office/drawing/2014/main" id="{F0C955B8-3204-4789-AA6F-A799F1A2A9EF}"/>
              </a:ext>
            </a:extLst>
          </p:cNvPr>
          <p:cNvPicPr>
            <a:picLocks noChangeAspect="1"/>
          </p:cNvPicPr>
          <p:nvPr/>
        </p:nvPicPr>
        <p:blipFill>
          <a:blip r:embed="rId5" cstate="print">
            <a:extLst>
              <a:ext uri="{BEBA8EAE-BF5A-486C-A8C5-ECC9F3942E4B}">
                <a14:imgProps xmlns:a14="http://schemas.microsoft.com/office/drawing/2010/main">
                  <a14:imgLayer r:embed="rId6">
                    <a14:imgEffect>
                      <a14:brightnessContrast bright="30000"/>
                    </a14:imgEffect>
                  </a14:imgLayer>
                </a14:imgProps>
              </a:ext>
              <a:ext uri="{28A0092B-C50C-407E-A947-70E740481C1C}">
                <a14:useLocalDpi xmlns:a14="http://schemas.microsoft.com/office/drawing/2010/main" val="0"/>
              </a:ext>
            </a:extLst>
          </a:blip>
          <a:stretch>
            <a:fillRect/>
          </a:stretch>
        </p:blipFill>
        <p:spPr>
          <a:xfrm>
            <a:off x="10110082" y="6781636"/>
            <a:ext cx="3473908" cy="3473908"/>
          </a:xfrm>
          <a:prstGeom prst="rect">
            <a:avLst/>
          </a:prstGeom>
        </p:spPr>
      </p:pic>
      <p:pic>
        <p:nvPicPr>
          <p:cNvPr id="10" name="Picture 23">
            <a:extLst>
              <a:ext uri="{FF2B5EF4-FFF2-40B4-BE49-F238E27FC236}">
                <a16:creationId xmlns:a16="http://schemas.microsoft.com/office/drawing/2014/main" id="{3DAF0271-0EC7-494E-AAFA-7EFA09AB7596}"/>
              </a:ext>
            </a:extLst>
          </p:cNvPr>
          <p:cNvPicPr>
            <a:picLocks noChangeAspect="1"/>
          </p:cNvPicPr>
          <p:nvPr/>
        </p:nvPicPr>
        <p:blipFill>
          <a:blip r:embed="rId7" cstate="print">
            <a:extLst>
              <a:ext uri="{BEBA8EAE-BF5A-486C-A8C5-ECC9F3942E4B}">
                <a14:imgProps xmlns:a14="http://schemas.microsoft.com/office/drawing/2010/main">
                  <a14:imgLayer r:embed="rId8">
                    <a14:imgEffect>
                      <a14:brightnessContrast bright="30000"/>
                    </a14:imgEffect>
                  </a14:imgLayer>
                </a14:imgProps>
              </a:ext>
              <a:ext uri="{28A0092B-C50C-407E-A947-70E740481C1C}">
                <a14:useLocalDpi xmlns:a14="http://schemas.microsoft.com/office/drawing/2010/main" val="0"/>
              </a:ext>
            </a:extLst>
          </a:blip>
          <a:stretch>
            <a:fillRect/>
          </a:stretch>
        </p:blipFill>
        <p:spPr>
          <a:xfrm>
            <a:off x="15155766" y="6781636"/>
            <a:ext cx="3473908" cy="3473908"/>
          </a:xfrm>
          <a:prstGeom prst="rect">
            <a:avLst/>
          </a:prstGeom>
        </p:spPr>
      </p:pic>
      <p:sp>
        <p:nvSpPr>
          <p:cNvPr id="12" name="Rectángulo 14">
            <a:extLst>
              <a:ext uri="{FF2B5EF4-FFF2-40B4-BE49-F238E27FC236}">
                <a16:creationId xmlns:a16="http://schemas.microsoft.com/office/drawing/2014/main" id="{249F16A1-CE14-4C9D-A4C7-B380CD29A474}"/>
              </a:ext>
            </a:extLst>
          </p:cNvPr>
          <p:cNvSpPr/>
          <p:nvPr/>
        </p:nvSpPr>
        <p:spPr>
          <a:xfrm>
            <a:off x="4907408" y="10305924"/>
            <a:ext cx="3308919" cy="584775"/>
          </a:xfrm>
          <a:prstGeom prst="rect">
            <a:avLst/>
          </a:prstGeom>
        </p:spPr>
        <p:txBody>
          <a:bodyPr wrap="none">
            <a:spAutoFit/>
          </a:bodyPr>
          <a:lstStyle/>
          <a:p>
            <a:r>
              <a:rPr lang="en-US" sz="3200" kern="0" dirty="0">
                <a:solidFill>
                  <a:schemeClr val="bg1"/>
                </a:solidFill>
                <a:sym typeface="Avenir Light"/>
              </a:rPr>
              <a:t>“Salt-loss” texture </a:t>
            </a:r>
            <a:endParaRPr lang="es-ES" sz="3200" dirty="0">
              <a:solidFill>
                <a:schemeClr val="bg1"/>
              </a:solidFill>
            </a:endParaRPr>
          </a:p>
        </p:txBody>
      </p:sp>
      <p:sp>
        <p:nvSpPr>
          <p:cNvPr id="13" name="Rectángulo 15">
            <a:extLst>
              <a:ext uri="{FF2B5EF4-FFF2-40B4-BE49-F238E27FC236}">
                <a16:creationId xmlns:a16="http://schemas.microsoft.com/office/drawing/2014/main" id="{F57FED7D-3C77-44D5-B9AB-06ED56B70C7C}"/>
              </a:ext>
            </a:extLst>
          </p:cNvPr>
          <p:cNvSpPr/>
          <p:nvPr/>
        </p:nvSpPr>
        <p:spPr>
          <a:xfrm>
            <a:off x="10151699" y="10291629"/>
            <a:ext cx="3390673" cy="584775"/>
          </a:xfrm>
          <a:prstGeom prst="rect">
            <a:avLst/>
          </a:prstGeom>
        </p:spPr>
        <p:txBody>
          <a:bodyPr wrap="none">
            <a:spAutoFit/>
          </a:bodyPr>
          <a:lstStyle/>
          <a:p>
            <a:r>
              <a:rPr lang="en-US" sz="3200" kern="0">
                <a:solidFill>
                  <a:schemeClr val="bg1"/>
                </a:solidFill>
                <a:sym typeface="Avenir Light"/>
              </a:rPr>
              <a:t>Traditional Smooth</a:t>
            </a:r>
            <a:endParaRPr lang="es-ES" sz="3200">
              <a:solidFill>
                <a:schemeClr val="bg1"/>
              </a:solidFill>
            </a:endParaRPr>
          </a:p>
        </p:txBody>
      </p:sp>
      <p:pic>
        <p:nvPicPr>
          <p:cNvPr id="14" name="Picture 4">
            <a:extLst>
              <a:ext uri="{FF2B5EF4-FFF2-40B4-BE49-F238E27FC236}">
                <a16:creationId xmlns:a16="http://schemas.microsoft.com/office/drawing/2014/main" id="{CA31DDE1-E5E2-46D4-87CC-5FB6CBDDC0BA}"/>
              </a:ext>
            </a:extLst>
          </p:cNvPr>
          <p:cNvPicPr>
            <a:picLocks noChangeAspect="1"/>
          </p:cNvPicPr>
          <p:nvPr/>
        </p:nvPicPr>
        <p:blipFill>
          <a:blip r:embed="rId9" cstate="print">
            <a:extLst>
              <a:ext uri="{BEBA8EAE-BF5A-486C-A8C5-ECC9F3942E4B}">
                <a14:imgProps xmlns:a14="http://schemas.microsoft.com/office/drawing/2010/main">
                  <a14:imgLayer r:embed="rId10">
                    <a14:imgEffect>
                      <a14:brightnessContrast bright="30000"/>
                    </a14:imgEffect>
                  </a14:imgLayer>
                </a14:imgProps>
              </a:ext>
              <a:ext uri="{28A0092B-C50C-407E-A947-70E740481C1C}">
                <a14:useLocalDpi xmlns:a14="http://schemas.microsoft.com/office/drawing/2010/main" val="0"/>
              </a:ext>
            </a:extLst>
          </a:blip>
          <a:stretch>
            <a:fillRect/>
          </a:stretch>
        </p:blipFill>
        <p:spPr>
          <a:xfrm>
            <a:off x="9824679" y="2442346"/>
            <a:ext cx="3444805" cy="3444805"/>
          </a:xfrm>
          <a:prstGeom prst="rect">
            <a:avLst/>
          </a:prstGeom>
        </p:spPr>
      </p:pic>
      <p:sp>
        <p:nvSpPr>
          <p:cNvPr id="15" name="Rectangle 14">
            <a:extLst>
              <a:ext uri="{FF2B5EF4-FFF2-40B4-BE49-F238E27FC236}">
                <a16:creationId xmlns:a16="http://schemas.microsoft.com/office/drawing/2014/main" id="{E5B465F7-0CE3-4529-B8A7-21B3103A67E0}"/>
              </a:ext>
            </a:extLst>
          </p:cNvPr>
          <p:cNvSpPr/>
          <p:nvPr/>
        </p:nvSpPr>
        <p:spPr>
          <a:xfrm>
            <a:off x="2353443" y="11827660"/>
            <a:ext cx="19677113" cy="595035"/>
          </a:xfrm>
          <a:prstGeom prst="rect">
            <a:avLst/>
          </a:prstGeom>
          <a:ln w="12700">
            <a:miter lim="400000"/>
          </a:ln>
        </p:spPr>
        <p:txBody>
          <a:bodyPr wrap="square" lIns="50800" tIns="50800" rIns="50800" bIns="50800" anchor="ctr">
            <a:spAutoFit/>
          </a:bodyPr>
          <a:lstStyle/>
          <a:p>
            <a:pPr hangingPunct="1">
              <a:buClr>
                <a:srgbClr val="646464"/>
              </a:buClr>
              <a:buSzPct val="90000"/>
            </a:pPr>
            <a:r>
              <a:rPr lang="en-US" sz="3200" b="1" dirty="0">
                <a:solidFill>
                  <a:srgbClr val="4F4F4F"/>
                </a:solidFill>
              </a:rPr>
              <a:t>Independent testing performed by the Center for Biofilm Engineering, Montana State University, USA.</a:t>
            </a:r>
          </a:p>
        </p:txBody>
      </p:sp>
      <p:sp>
        <p:nvSpPr>
          <p:cNvPr id="16" name="Rectángulo 6">
            <a:extLst>
              <a:ext uri="{FF2B5EF4-FFF2-40B4-BE49-F238E27FC236}">
                <a16:creationId xmlns:a16="http://schemas.microsoft.com/office/drawing/2014/main" id="{FD457D84-AA3A-5845-B9C2-754409B08894}"/>
              </a:ext>
            </a:extLst>
          </p:cNvPr>
          <p:cNvSpPr txBox="1"/>
          <p:nvPr/>
        </p:nvSpPr>
        <p:spPr>
          <a:xfrm>
            <a:off x="450561" y="12850764"/>
            <a:ext cx="20940857" cy="648254"/>
          </a:xfrm>
          <a:prstGeom prst="rect">
            <a:avLst/>
          </a:prstGeom>
          <a:ln w="12700">
            <a:miter lim="400000"/>
          </a:ln>
          <a:extLst>
            <a:ext uri="{C572A759-6A51-4108-AA02-DFA0A04FC94B}">
              <ma14:wrappingTextBoxFlag xmlns:ma14="http://schemas.microsoft.com/office/mac/drawingml/2011/main" xmlns="" val="1"/>
            </a:ext>
          </a:extLst>
        </p:spPr>
        <p:txBody>
          <a:bodyPr wrap="square" lIns="22860" rIns="22860">
            <a:spAutoFit/>
          </a:bodyPr>
          <a:lstStyle>
            <a:lvl1pPr algn="just" defTabSz="914400">
              <a:lnSpc>
                <a:spcPct val="115000"/>
              </a:lnSpc>
              <a:defRPr sz="2000">
                <a:solidFill>
                  <a:srgbClr val="000000"/>
                </a:solidFill>
                <a:latin typeface="Calibri"/>
                <a:ea typeface="Calibri"/>
                <a:cs typeface="Calibri"/>
                <a:sym typeface="Calibri"/>
              </a:defRPr>
            </a:lvl1pPr>
          </a:lstStyle>
          <a:p>
            <a:pPr defTabSz="457200"/>
            <a:r>
              <a:rPr lang="es-ES" sz="1600" dirty="0" err="1">
                <a:latin typeface="Avenir Light" panose="02000503020000020003" pitchFamily="2" charset="0"/>
              </a:rPr>
              <a:t>Garth</a:t>
            </a:r>
            <a:r>
              <a:rPr lang="es-ES" sz="1600" dirty="0">
                <a:latin typeface="Avenir Light" panose="02000503020000020003" pitchFamily="2" charset="0"/>
              </a:rPr>
              <a:t> James, PhD</a:t>
            </a:r>
            <a:r>
              <a:rPr lang="es-ES" sz="1600" baseline="30000" dirty="0">
                <a:latin typeface="Avenir Light" panose="02000503020000020003" pitchFamily="2" charset="0"/>
              </a:rPr>
              <a:t>1</a:t>
            </a:r>
            <a:r>
              <a:rPr lang="es-ES" sz="1600" dirty="0">
                <a:latin typeface="Avenir Light" panose="02000503020000020003" pitchFamily="2" charset="0"/>
              </a:rPr>
              <a:t>, Laura </a:t>
            </a:r>
            <a:r>
              <a:rPr lang="es-ES" sz="1600" dirty="0" err="1">
                <a:latin typeface="Avenir Light" panose="02000503020000020003" pitchFamily="2" charset="0"/>
              </a:rPr>
              <a:t>Boegli</a:t>
            </a:r>
            <a:r>
              <a:rPr lang="es-ES" sz="1600" dirty="0">
                <a:latin typeface="Avenir Light" panose="02000503020000020003" pitchFamily="2" charset="0"/>
              </a:rPr>
              <a:t>, BS.</a:t>
            </a:r>
            <a:r>
              <a:rPr lang="es-ES" sz="1600" baseline="30000" dirty="0">
                <a:latin typeface="Avenir Light" panose="02000503020000020003" pitchFamily="2" charset="0"/>
              </a:rPr>
              <a:t>1</a:t>
            </a:r>
            <a:r>
              <a:rPr lang="es-ES" sz="1600" dirty="0">
                <a:latin typeface="Avenir Light" panose="02000503020000020003" pitchFamily="2" charset="0"/>
              </a:rPr>
              <a:t>, John </a:t>
            </a:r>
            <a:r>
              <a:rPr lang="es-ES" sz="1600" dirty="0" err="1">
                <a:latin typeface="Avenir Light" panose="02000503020000020003" pitchFamily="2" charset="0"/>
              </a:rPr>
              <a:t>Hancock</a:t>
            </a:r>
            <a:r>
              <a:rPr lang="es-ES" sz="1600" dirty="0">
                <a:latin typeface="Avenir Light" panose="02000503020000020003" pitchFamily="2" charset="0"/>
              </a:rPr>
              <a:t>, BSME</a:t>
            </a:r>
            <a:r>
              <a:rPr lang="es-ES" sz="1600" baseline="30000" dirty="0">
                <a:latin typeface="Avenir Light" panose="02000503020000020003" pitchFamily="2" charset="0"/>
              </a:rPr>
              <a:t>2</a:t>
            </a:r>
            <a:r>
              <a:rPr lang="es-ES" sz="1600" dirty="0">
                <a:latin typeface="Avenir Light" panose="02000503020000020003" pitchFamily="2" charset="0"/>
              </a:rPr>
              <a:t>, Brian M. </a:t>
            </a:r>
            <a:r>
              <a:rPr lang="es-ES" sz="1600" dirty="0" err="1">
                <a:latin typeface="Avenir Light" panose="02000503020000020003" pitchFamily="2" charset="0"/>
              </a:rPr>
              <a:t>Kinney</a:t>
            </a:r>
            <a:r>
              <a:rPr lang="es-ES" sz="1600" dirty="0">
                <a:latin typeface="Avenir Light" panose="02000503020000020003" pitchFamily="2" charset="0"/>
              </a:rPr>
              <a:t>, MD</a:t>
            </a:r>
            <a:r>
              <a:rPr lang="es-ES" sz="1600" baseline="30000" dirty="0">
                <a:latin typeface="Avenir Light" panose="02000503020000020003" pitchFamily="2" charset="0"/>
              </a:rPr>
              <a:t>3</a:t>
            </a:r>
            <a:r>
              <a:rPr lang="es-ES" sz="1600" dirty="0">
                <a:latin typeface="Avenir Light" panose="02000503020000020003" pitchFamily="2" charset="0"/>
              </a:rPr>
              <a:t>. </a:t>
            </a:r>
            <a:r>
              <a:rPr lang="es-ES" sz="1600" dirty="0">
                <a:latin typeface="Avenir Light" panose="02000503020000020003" pitchFamily="2" charset="0"/>
                <a:hlinkClick r:id="rId11"/>
              </a:rPr>
              <a:t>In-vitro Testing of Bacterial Attachment and Biofilm Formation on Different Breast Implant Outer Shell Surfaces</a:t>
            </a:r>
            <a:br>
              <a:rPr lang="es-ES" sz="1600" dirty="0">
                <a:latin typeface="Avenir Light" panose="02000503020000020003" pitchFamily="2" charset="0"/>
              </a:rPr>
            </a:br>
            <a:r>
              <a:rPr lang="es-ES" sz="1600" baseline="30000" dirty="0">
                <a:latin typeface="Avenir Light" panose="02000503020000020003" pitchFamily="2" charset="0"/>
              </a:rPr>
              <a:t>1</a:t>
            </a:r>
            <a:r>
              <a:rPr lang="es-ES" sz="1600" dirty="0">
                <a:latin typeface="Avenir Light" panose="02000503020000020003" pitchFamily="2" charset="0"/>
              </a:rPr>
              <a:t>Montana </a:t>
            </a:r>
            <a:r>
              <a:rPr lang="es-ES" sz="1600" dirty="0" err="1">
                <a:latin typeface="Avenir Light" panose="02000503020000020003" pitchFamily="2" charset="0"/>
              </a:rPr>
              <a:t>State</a:t>
            </a:r>
            <a:r>
              <a:rPr lang="es-ES" sz="1600" dirty="0">
                <a:latin typeface="Avenir Light" panose="02000503020000020003" pitchFamily="2" charset="0"/>
              </a:rPr>
              <a:t> </a:t>
            </a:r>
            <a:r>
              <a:rPr lang="es-ES" sz="1600" dirty="0" err="1">
                <a:latin typeface="Avenir Light" panose="02000503020000020003" pitchFamily="2" charset="0"/>
              </a:rPr>
              <a:t>University</a:t>
            </a:r>
            <a:r>
              <a:rPr lang="es-ES" sz="1600" dirty="0">
                <a:latin typeface="Avenir Light" panose="02000503020000020003" pitchFamily="2" charset="0"/>
              </a:rPr>
              <a:t>, Bozeman, MT, USA, </a:t>
            </a:r>
            <a:r>
              <a:rPr lang="es-ES" sz="1600" baseline="30000" dirty="0">
                <a:latin typeface="Avenir Light" panose="02000503020000020003" pitchFamily="2" charset="0"/>
              </a:rPr>
              <a:t>2</a:t>
            </a:r>
            <a:r>
              <a:rPr lang="es-ES" sz="1600" dirty="0">
                <a:latin typeface="Avenir Light" panose="02000503020000020003" pitchFamily="2" charset="0"/>
              </a:rPr>
              <a:t>Establishment </a:t>
            </a:r>
            <a:r>
              <a:rPr lang="es-ES" sz="1600" dirty="0" err="1">
                <a:latin typeface="Avenir Light" panose="02000503020000020003" pitchFamily="2" charset="0"/>
              </a:rPr>
              <a:t>Labs</a:t>
            </a:r>
            <a:r>
              <a:rPr lang="es-ES" sz="1600" dirty="0">
                <a:latin typeface="Avenir Light" panose="02000503020000020003" pitchFamily="2" charset="0"/>
              </a:rPr>
              <a:t>, Santa </a:t>
            </a:r>
            <a:r>
              <a:rPr lang="es-ES" sz="1600" dirty="0" err="1">
                <a:latin typeface="Avenir Light" panose="02000503020000020003" pitchFamily="2" charset="0"/>
              </a:rPr>
              <a:t>Barbara</a:t>
            </a:r>
            <a:r>
              <a:rPr lang="es-ES" sz="1600" dirty="0">
                <a:latin typeface="Avenir Light" panose="02000503020000020003" pitchFamily="2" charset="0"/>
              </a:rPr>
              <a:t>, CA, USA, </a:t>
            </a:r>
            <a:r>
              <a:rPr lang="es-ES" sz="1600" baseline="30000" dirty="0">
                <a:latin typeface="Avenir Light" panose="02000503020000020003" pitchFamily="2" charset="0"/>
              </a:rPr>
              <a:t>3</a:t>
            </a:r>
            <a:r>
              <a:rPr lang="es-ES" sz="1600" dirty="0">
                <a:latin typeface="Avenir Light" panose="02000503020000020003" pitchFamily="2" charset="0"/>
              </a:rPr>
              <a:t>University of </a:t>
            </a:r>
            <a:r>
              <a:rPr lang="es-ES" sz="1600" dirty="0" err="1">
                <a:latin typeface="Avenir Light" panose="02000503020000020003" pitchFamily="2" charset="0"/>
              </a:rPr>
              <a:t>Southern</a:t>
            </a:r>
            <a:r>
              <a:rPr lang="es-ES" sz="1600" dirty="0">
                <a:latin typeface="Avenir Light" panose="02000503020000020003" pitchFamily="2" charset="0"/>
              </a:rPr>
              <a:t> California, Beverly </a:t>
            </a:r>
            <a:r>
              <a:rPr lang="es-ES" sz="1600" dirty="0" err="1">
                <a:latin typeface="Avenir Light" panose="02000503020000020003" pitchFamily="2" charset="0"/>
              </a:rPr>
              <a:t>Hills</a:t>
            </a:r>
            <a:r>
              <a:rPr lang="es-ES" sz="1600" dirty="0">
                <a:latin typeface="Avenir Light" panose="02000503020000020003" pitchFamily="2" charset="0"/>
              </a:rPr>
              <a:t>, CA, USA. </a:t>
            </a:r>
            <a:r>
              <a:rPr lang="es-ES" sz="1600" u="sng" dirty="0">
                <a:latin typeface="Avenir Light" panose="02000503020000020003" pitchFamily="2" charset="0"/>
                <a:hlinkClick r:id="rId11"/>
              </a:rPr>
              <a:t>http://meeting.aaps1921.org/abstracts/2018/P8.cgi</a:t>
            </a:r>
            <a:endParaRPr sz="1600" kern="0" dirty="0">
              <a:latin typeface="Avenir Light" panose="02000503020000020003" pitchFamily="2" charset="0"/>
            </a:endParaRPr>
          </a:p>
        </p:txBody>
      </p:sp>
      <p:sp>
        <p:nvSpPr>
          <p:cNvPr id="17" name="Rectángulo 2">
            <a:extLst>
              <a:ext uri="{FF2B5EF4-FFF2-40B4-BE49-F238E27FC236}">
                <a16:creationId xmlns:a16="http://schemas.microsoft.com/office/drawing/2014/main" id="{ED723E4B-FAB2-4558-A0F9-1165D7D8B9D7}"/>
              </a:ext>
            </a:extLst>
          </p:cNvPr>
          <p:cNvSpPr/>
          <p:nvPr/>
        </p:nvSpPr>
        <p:spPr>
          <a:xfrm>
            <a:off x="4755405" y="10418587"/>
            <a:ext cx="3373038" cy="584775"/>
          </a:xfrm>
          <a:prstGeom prst="rect">
            <a:avLst/>
          </a:prstGeom>
        </p:spPr>
        <p:txBody>
          <a:bodyPr wrap="none">
            <a:spAutoFit/>
          </a:bodyPr>
          <a:lstStyle/>
          <a:p>
            <a:r>
              <a:rPr lang="en-US" sz="3200" kern="0" dirty="0">
                <a:solidFill>
                  <a:schemeClr val="bg1"/>
                </a:solidFill>
                <a:sym typeface="Avenir Light"/>
              </a:rPr>
              <a:t>“</a:t>
            </a:r>
            <a:r>
              <a:rPr lang="en-US" sz="3200" kern="0" dirty="0">
                <a:solidFill>
                  <a:schemeClr val="tx1"/>
                </a:solidFill>
                <a:sym typeface="Avenir Light"/>
              </a:rPr>
              <a:t>Salt-loss texture </a:t>
            </a:r>
            <a:endParaRPr lang="es-ES" sz="3200" dirty="0">
              <a:solidFill>
                <a:schemeClr val="tx1"/>
              </a:solidFill>
            </a:endParaRPr>
          </a:p>
        </p:txBody>
      </p:sp>
      <p:sp>
        <p:nvSpPr>
          <p:cNvPr id="18" name="Rectángulo 15">
            <a:extLst>
              <a:ext uri="{FF2B5EF4-FFF2-40B4-BE49-F238E27FC236}">
                <a16:creationId xmlns:a16="http://schemas.microsoft.com/office/drawing/2014/main" id="{E0805B4C-2D6C-487F-9C36-B32D23B15389}"/>
              </a:ext>
            </a:extLst>
          </p:cNvPr>
          <p:cNvSpPr/>
          <p:nvPr/>
        </p:nvSpPr>
        <p:spPr>
          <a:xfrm>
            <a:off x="10035478" y="10327714"/>
            <a:ext cx="3623108" cy="584775"/>
          </a:xfrm>
          <a:prstGeom prst="rect">
            <a:avLst/>
          </a:prstGeom>
        </p:spPr>
        <p:txBody>
          <a:bodyPr wrap="none">
            <a:spAutoFit/>
          </a:bodyPr>
          <a:lstStyle/>
          <a:p>
            <a:r>
              <a:rPr lang="en-US" sz="3200" kern="0" dirty="0">
                <a:solidFill>
                  <a:schemeClr val="tx1"/>
                </a:solidFill>
                <a:sym typeface="Avenir Light"/>
              </a:rPr>
              <a:t>Traditional Smooth</a:t>
            </a:r>
            <a:endParaRPr lang="es-ES" sz="3200" dirty="0">
              <a:solidFill>
                <a:schemeClr val="tx1"/>
              </a:solidFill>
            </a:endParaRPr>
          </a:p>
        </p:txBody>
      </p:sp>
      <p:sp>
        <p:nvSpPr>
          <p:cNvPr id="20" name="Rectángulo 15">
            <a:extLst>
              <a:ext uri="{FF2B5EF4-FFF2-40B4-BE49-F238E27FC236}">
                <a16:creationId xmlns:a16="http://schemas.microsoft.com/office/drawing/2014/main" id="{E0805B4C-2D6C-487F-9C36-B32D23B15389}"/>
              </a:ext>
            </a:extLst>
          </p:cNvPr>
          <p:cNvSpPr/>
          <p:nvPr/>
        </p:nvSpPr>
        <p:spPr>
          <a:xfrm>
            <a:off x="15155766" y="10305924"/>
            <a:ext cx="3122971" cy="584775"/>
          </a:xfrm>
          <a:prstGeom prst="rect">
            <a:avLst/>
          </a:prstGeom>
        </p:spPr>
        <p:txBody>
          <a:bodyPr wrap="none">
            <a:spAutoFit/>
          </a:bodyPr>
          <a:lstStyle/>
          <a:p>
            <a:r>
              <a:rPr lang="en-US" sz="3200" dirty="0">
                <a:solidFill>
                  <a:schemeClr val="tx1"/>
                </a:solidFill>
              </a:rPr>
              <a:t>PU foam imprint</a:t>
            </a:r>
            <a:endParaRPr lang="es-ES" sz="3200" dirty="0">
              <a:solidFill>
                <a:schemeClr val="tx1"/>
              </a:solidFill>
            </a:endParaRPr>
          </a:p>
        </p:txBody>
      </p:sp>
    </p:spTree>
    <p:extLst>
      <p:ext uri="{BB962C8B-B14F-4D97-AF65-F5344CB8AC3E}">
        <p14:creationId xmlns:p14="http://schemas.microsoft.com/office/powerpoint/2010/main" val="2079186017"/>
      </p:ext>
    </p:extLst>
  </p:cSld>
  <p:clrMapOvr>
    <a:masterClrMapping/>
  </p:clrMapOvr>
  <p:transition spd="med"/>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66CEF9DA-A2BE-40F3-A069-6F1441910268}"/>
              </a:ext>
            </a:extLst>
          </p:cNvPr>
          <p:cNvSpPr>
            <a:spLocks noGrp="1"/>
          </p:cNvSpPr>
          <p:nvPr>
            <p:ph type="body" sz="quarter" idx="14"/>
          </p:nvPr>
        </p:nvSpPr>
        <p:spPr>
          <a:xfrm>
            <a:off x="7774430" y="693139"/>
            <a:ext cx="8598778" cy="793200"/>
          </a:xfrm>
        </p:spPr>
        <p:txBody>
          <a:bodyPr/>
          <a:lstStyle/>
          <a:p>
            <a:r>
              <a:rPr lang="en-US" dirty="0">
                <a:solidFill>
                  <a:srgbClr val="591861"/>
                </a:solidFill>
                <a:latin typeface="+mj-lt"/>
              </a:rPr>
              <a:t>Surface Area &amp; Biofilm</a:t>
            </a:r>
          </a:p>
        </p:txBody>
      </p:sp>
      <p:sp>
        <p:nvSpPr>
          <p:cNvPr id="5" name="Rectángulo 3">
            <a:extLst>
              <a:ext uri="{FF2B5EF4-FFF2-40B4-BE49-F238E27FC236}">
                <a16:creationId xmlns:a16="http://schemas.microsoft.com/office/drawing/2014/main" id="{4D35102B-89C8-49FE-85BD-F2C7DF1CDC55}"/>
              </a:ext>
            </a:extLst>
          </p:cNvPr>
          <p:cNvSpPr txBox="1"/>
          <p:nvPr/>
        </p:nvSpPr>
        <p:spPr>
          <a:xfrm>
            <a:off x="3033761" y="10033537"/>
            <a:ext cx="18316478" cy="1579920"/>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spAutoFit/>
          </a:bodyPr>
          <a:lstStyle>
            <a:lvl1pPr>
              <a:spcBef>
                <a:spcPts val="5900"/>
              </a:spcBef>
              <a:buClr>
                <a:srgbClr val="646464"/>
              </a:buClr>
              <a:buSzPct val="90000"/>
              <a:defRPr sz="5000">
                <a:solidFill>
                  <a:srgbClr val="4F4F4F"/>
                </a:solidFill>
              </a:defRPr>
            </a:lvl1pPr>
            <a:lvl2pPr marL="1270000" indent="-635000" algn="l">
              <a:spcBef>
                <a:spcPts val="5900"/>
              </a:spcBef>
              <a:buClr>
                <a:srgbClr val="646464"/>
              </a:buClr>
              <a:buSzPct val="90000"/>
              <a:buChar char="•"/>
              <a:defRPr sz="5000">
                <a:solidFill>
                  <a:srgbClr val="4F4F4F"/>
                </a:solidFill>
              </a:defRPr>
            </a:lvl2pPr>
            <a:lvl3pPr marL="1905000" indent="-635000" algn="l">
              <a:spcBef>
                <a:spcPts val="5900"/>
              </a:spcBef>
              <a:buClr>
                <a:srgbClr val="646464"/>
              </a:buClr>
              <a:buSzPct val="90000"/>
              <a:buChar char="•"/>
              <a:defRPr sz="5000">
                <a:solidFill>
                  <a:srgbClr val="4F4F4F"/>
                </a:solidFill>
              </a:defRPr>
            </a:lvl3pPr>
            <a:lvl4pPr marL="2540000" indent="-635000" algn="l">
              <a:spcBef>
                <a:spcPts val="5900"/>
              </a:spcBef>
              <a:buClr>
                <a:srgbClr val="646464"/>
              </a:buClr>
              <a:buSzPct val="90000"/>
              <a:buChar char="•"/>
              <a:defRPr sz="5000">
                <a:solidFill>
                  <a:srgbClr val="4F4F4F"/>
                </a:solidFill>
              </a:defRPr>
            </a:lvl4pPr>
            <a:lvl5pPr marL="3175000" indent="-635000" algn="l">
              <a:spcBef>
                <a:spcPts val="5900"/>
              </a:spcBef>
              <a:buClr>
                <a:srgbClr val="646464"/>
              </a:buClr>
              <a:buSzPct val="90000"/>
              <a:buChar char="•"/>
              <a:defRPr sz="5000">
                <a:solidFill>
                  <a:srgbClr val="4F4F4F"/>
                </a:solidFill>
              </a:defRPr>
            </a:lvl5pPr>
            <a:lvl6pPr marL="3810000" indent="-635000" algn="l">
              <a:spcBef>
                <a:spcPts val="5900"/>
              </a:spcBef>
              <a:buClr>
                <a:srgbClr val="646464"/>
              </a:buClr>
              <a:buSzPct val="90000"/>
              <a:buChar char="•"/>
              <a:defRPr sz="5000">
                <a:solidFill>
                  <a:srgbClr val="4F4F4F"/>
                </a:solidFill>
              </a:defRPr>
            </a:lvl6pPr>
            <a:lvl7pPr marL="4445000" indent="-635000" algn="l">
              <a:spcBef>
                <a:spcPts val="5900"/>
              </a:spcBef>
              <a:buClr>
                <a:srgbClr val="646464"/>
              </a:buClr>
              <a:buSzPct val="90000"/>
              <a:buChar char="•"/>
              <a:defRPr sz="5000">
                <a:solidFill>
                  <a:srgbClr val="4F4F4F"/>
                </a:solidFill>
              </a:defRPr>
            </a:lvl7pPr>
            <a:lvl8pPr marL="5080000" indent="-635000" algn="l">
              <a:spcBef>
                <a:spcPts val="5900"/>
              </a:spcBef>
              <a:buClr>
                <a:srgbClr val="646464"/>
              </a:buClr>
              <a:buSzPct val="90000"/>
              <a:buChar char="•"/>
              <a:defRPr sz="5000">
                <a:solidFill>
                  <a:srgbClr val="4F4F4F"/>
                </a:solidFill>
              </a:defRPr>
            </a:lvl8pPr>
            <a:lvl9pPr marL="5715000" indent="-635000" algn="l">
              <a:spcBef>
                <a:spcPts val="5900"/>
              </a:spcBef>
              <a:buClr>
                <a:srgbClr val="646464"/>
              </a:buClr>
              <a:buSzPct val="90000"/>
              <a:buChar char="•"/>
              <a:defRPr sz="5000">
                <a:solidFill>
                  <a:srgbClr val="4F4F4F"/>
                </a:solidFill>
              </a:defRPr>
            </a:lvl9pPr>
          </a:lstStyle>
          <a:p>
            <a:pPr marL="0" marR="0" lvl="0" indent="0" algn="ctr" defTabSz="825500" rtl="0" eaLnBrk="1" fontAlgn="auto" latinLnBrk="0" hangingPunct="0">
              <a:lnSpc>
                <a:spcPct val="100000"/>
              </a:lnSpc>
              <a:spcBef>
                <a:spcPts val="5900"/>
              </a:spcBef>
              <a:spcAft>
                <a:spcPts val="0"/>
              </a:spcAft>
              <a:buClr>
                <a:srgbClr val="646464"/>
              </a:buClr>
              <a:buSzPct val="90000"/>
              <a:buFontTx/>
              <a:buNone/>
              <a:tabLst/>
              <a:defRPr/>
            </a:pPr>
            <a:r>
              <a:rPr kumimoji="0" sz="3200" b="0" i="0" u="none" strike="noStrike" kern="0" cap="none" spc="0" normalizeH="0" baseline="0" noProof="0">
                <a:ln>
                  <a:noFill/>
                </a:ln>
                <a:solidFill>
                  <a:srgbClr val="4F4F4F"/>
                </a:solidFill>
                <a:effectLst/>
                <a:uLnTx/>
                <a:uFillTx/>
                <a:latin typeface="Avenir Light"/>
                <a:sym typeface="Calibri"/>
              </a:rPr>
              <a:t>Surface area measured for different breast implants and 24- hour average log(10) CFU/disc (</a:t>
            </a:r>
            <a:r>
              <a:rPr kumimoji="0" sz="3200" b="0" i="0" u="none" strike="noStrike" kern="0" cap="none" spc="0" normalizeH="0" baseline="0" noProof="0">
                <a:ln>
                  <a:noFill/>
                </a:ln>
                <a:solidFill>
                  <a:srgbClr val="4F4F4F"/>
                </a:solidFill>
                <a:effectLst/>
                <a:uLnTx/>
                <a:uFillTx/>
                <a:latin typeface="Avenir Book Oblique" panose="02000503020000020003" pitchFamily="2" charset="0"/>
                <a:sym typeface="Calibri"/>
              </a:rPr>
              <a:t>Staphylococcus </a:t>
            </a:r>
            <a:r>
              <a:rPr kumimoji="0" lang="en-US" sz="3200" b="0" i="0" u="none" strike="noStrike" kern="0" cap="none" spc="0" normalizeH="0" baseline="0" noProof="0">
                <a:ln>
                  <a:noFill/>
                </a:ln>
                <a:solidFill>
                  <a:srgbClr val="4F4F4F"/>
                </a:solidFill>
                <a:effectLst/>
                <a:uLnTx/>
                <a:uFillTx/>
                <a:latin typeface="Avenir Book Oblique" panose="02000503020000020003" pitchFamily="2" charset="0"/>
                <a:sym typeface="Calibri"/>
              </a:rPr>
              <a:t>e</a:t>
            </a:r>
            <a:r>
              <a:rPr kumimoji="0" sz="3200" b="0" i="0" u="none" strike="noStrike" kern="0" cap="none" spc="0" normalizeH="0" baseline="0" noProof="0">
                <a:ln>
                  <a:noFill/>
                </a:ln>
                <a:solidFill>
                  <a:srgbClr val="4F4F4F"/>
                </a:solidFill>
                <a:effectLst/>
                <a:uLnTx/>
                <a:uFillTx/>
                <a:latin typeface="Avenir Book Oblique" panose="02000503020000020003" pitchFamily="2" charset="0"/>
                <a:sym typeface="Calibri"/>
              </a:rPr>
              <a:t>pidermidis</a:t>
            </a:r>
            <a:r>
              <a:rPr kumimoji="0" sz="3200" b="0" i="0" u="none" strike="noStrike" kern="0" cap="none" spc="0" normalizeH="0" baseline="0" noProof="0">
                <a:ln>
                  <a:noFill/>
                </a:ln>
                <a:solidFill>
                  <a:srgbClr val="4F4F4F"/>
                </a:solidFill>
                <a:effectLst/>
                <a:uLnTx/>
                <a:uFillTx/>
                <a:latin typeface="Avenir Light"/>
                <a:sym typeface="Calibri"/>
              </a:rPr>
              <a:t> bacteria attachment) to them, based on The Center of Biofilm Engineering </a:t>
            </a:r>
            <a:r>
              <a:rPr kumimoji="0" lang="es-ES" sz="3200" b="0" i="0" u="none" strike="noStrike" kern="0" cap="none" spc="0" normalizeH="0" baseline="0" noProof="0" err="1">
                <a:ln>
                  <a:noFill/>
                </a:ln>
                <a:solidFill>
                  <a:srgbClr val="4F4F4F"/>
                </a:solidFill>
                <a:effectLst/>
                <a:uLnTx/>
                <a:uFillTx/>
                <a:latin typeface="Avenir Light"/>
                <a:sym typeface="Calibri"/>
              </a:rPr>
              <a:t>Testing</a:t>
            </a:r>
            <a:r>
              <a:rPr kumimoji="0" lang="es-ES" sz="3200" b="0" i="0" u="none" strike="noStrike" kern="0" cap="none" spc="0" normalizeH="0" baseline="0" noProof="0">
                <a:ln>
                  <a:noFill/>
                </a:ln>
                <a:solidFill>
                  <a:srgbClr val="4F4F4F"/>
                </a:solidFill>
                <a:effectLst/>
                <a:uLnTx/>
                <a:uFillTx/>
                <a:latin typeface="Avenir Light"/>
                <a:sym typeface="Calibri"/>
              </a:rPr>
              <a:t> </a:t>
            </a:r>
            <a:r>
              <a:rPr kumimoji="0" sz="3200" b="0" i="0" u="none" strike="noStrike" kern="0" cap="none" spc="0" normalizeH="0" baseline="0" noProof="0">
                <a:ln>
                  <a:noFill/>
                </a:ln>
                <a:solidFill>
                  <a:srgbClr val="4F4F4F"/>
                </a:solidFill>
                <a:effectLst/>
                <a:uLnTx/>
                <a:uFillTx/>
                <a:latin typeface="Avenir Light"/>
                <a:sym typeface="Calibri"/>
              </a:rPr>
              <a:t>at Montana State University.</a:t>
            </a:r>
          </a:p>
        </p:txBody>
      </p:sp>
      <p:sp>
        <p:nvSpPr>
          <p:cNvPr id="6" name="Rectángulo 6">
            <a:extLst>
              <a:ext uri="{FF2B5EF4-FFF2-40B4-BE49-F238E27FC236}">
                <a16:creationId xmlns:a16="http://schemas.microsoft.com/office/drawing/2014/main" id="{85BB9460-03AD-40DC-8CEC-15675C399F98}"/>
              </a:ext>
            </a:extLst>
          </p:cNvPr>
          <p:cNvSpPr txBox="1"/>
          <p:nvPr/>
        </p:nvSpPr>
        <p:spPr>
          <a:xfrm>
            <a:off x="134294" y="12864766"/>
            <a:ext cx="21215945" cy="658642"/>
          </a:xfrm>
          <a:prstGeom prst="rect">
            <a:avLst/>
          </a:prstGeom>
          <a:ln w="12700">
            <a:miter lim="400000"/>
          </a:ln>
          <a:extLst>
            <a:ext uri="{C572A759-6A51-4108-AA02-DFA0A04FC94B}">
              <ma14:wrappingTextBoxFlag xmlns:ma14="http://schemas.microsoft.com/office/mac/drawingml/2011/main" xmlns="" val="1"/>
            </a:ext>
          </a:extLst>
        </p:spPr>
        <p:txBody>
          <a:bodyPr wrap="square" lIns="22860" rIns="22860">
            <a:spAutoFit/>
          </a:bodyPr>
          <a:lstStyle>
            <a:lvl1pPr algn="just" defTabSz="914400">
              <a:lnSpc>
                <a:spcPct val="115000"/>
              </a:lnSpc>
              <a:defRPr sz="2000">
                <a:solidFill>
                  <a:srgbClr val="000000"/>
                </a:solidFill>
                <a:latin typeface="Calibri"/>
                <a:ea typeface="Calibri"/>
                <a:cs typeface="Calibri"/>
                <a:sym typeface="Calibri"/>
              </a:defRPr>
            </a:lvl1pPr>
          </a:lstStyle>
          <a:p>
            <a:pPr marL="0" marR="0" lvl="0" indent="0" algn="just" defTabSz="457200" rtl="0" eaLnBrk="1" fontAlgn="auto" latinLnBrk="0" hangingPunct="0">
              <a:lnSpc>
                <a:spcPct val="115000"/>
              </a:lnSpc>
              <a:spcBef>
                <a:spcPts val="0"/>
              </a:spcBef>
              <a:spcAft>
                <a:spcPts val="0"/>
              </a:spcAft>
              <a:buClrTx/>
              <a:buSzTx/>
              <a:buFontTx/>
              <a:buNone/>
              <a:tabLst/>
              <a:defRPr/>
            </a:pPr>
            <a:r>
              <a:rPr kumimoji="0" sz="1600" u="none" strike="noStrike" kern="0" cap="none" spc="0" normalizeH="0" baseline="0" noProof="0">
                <a:ln>
                  <a:noFill/>
                </a:ln>
                <a:solidFill>
                  <a:srgbClr val="000000"/>
                </a:solidFill>
                <a:effectLst/>
                <a:uLnTx/>
                <a:uFillTx/>
                <a:latin typeface="Avenir Light" panose="02000503020000020003" pitchFamily="2" charset="0"/>
                <a:sym typeface="Calibri"/>
              </a:rPr>
              <a:t>Loch-Wilkinson, A., Beath, K., Knight, R., Wessels, W., Magnusson, M., Papadopoulos, T., Connell, T., Lofts, J., Locke, M., Hopper, I., Cooter, R., Vickery, K., Joshi, P., Prince, M., Deva, A.  Breast  implant  associated  Anaplastic  Large  Cell  Lymphoma  in  Australia  and  New Zealand – high surface area textured implants are associated with increased risk. Plastic and Reconstructive Surgery Advance Online Article.</a:t>
            </a:r>
          </a:p>
        </p:txBody>
      </p:sp>
      <p:pic>
        <p:nvPicPr>
          <p:cNvPr id="7" name="Picture 6">
            <a:extLst>
              <a:ext uri="{FF2B5EF4-FFF2-40B4-BE49-F238E27FC236}">
                <a16:creationId xmlns:a16="http://schemas.microsoft.com/office/drawing/2014/main" id="{CF0AADE1-310D-4423-81DA-67C2D9ADB38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941887" y="1666907"/>
            <a:ext cx="14500225" cy="8366630"/>
          </a:xfrm>
          <a:prstGeom prst="rect">
            <a:avLst/>
          </a:prstGeom>
        </p:spPr>
      </p:pic>
    </p:spTree>
    <p:extLst>
      <p:ext uri="{BB962C8B-B14F-4D97-AF65-F5344CB8AC3E}">
        <p14:creationId xmlns:p14="http://schemas.microsoft.com/office/powerpoint/2010/main" val="1058755004"/>
      </p:ext>
    </p:extLst>
  </p:cSld>
  <p:clrMapOvr>
    <a:masterClrMapping/>
  </p:clrMapOvr>
  <p:transition spd="med"/>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3" name="Title 1"/>
          <p:cNvSpPr txBox="1">
            <a:spLocks noGrp="1"/>
          </p:cNvSpPr>
          <p:nvPr>
            <p:ph type="title"/>
          </p:nvPr>
        </p:nvSpPr>
        <p:spPr>
          <a:xfrm>
            <a:off x="1014576" y="1103980"/>
            <a:ext cx="23129980" cy="1615157"/>
          </a:xfrm>
          <a:prstGeom prst="rect">
            <a:avLst/>
          </a:prstGeom>
        </p:spPr>
        <p:txBody>
          <a:bodyPr>
            <a:normAutofit fontScale="90000"/>
          </a:bodyPr>
          <a:lstStyle/>
          <a:p>
            <a:pPr>
              <a:defRPr sz="5400">
                <a:latin typeface="Avenir Medium"/>
                <a:ea typeface="Avenir Medium"/>
                <a:cs typeface="Avenir Medium"/>
                <a:sym typeface="Avenir Medium"/>
              </a:defRPr>
            </a:pPr>
            <a:r>
              <a:rPr sz="6700" dirty="0">
                <a:solidFill>
                  <a:srgbClr val="6E0072"/>
                </a:solidFill>
                <a:latin typeface="+mj-lt"/>
                <a:sym typeface="Avenir Light"/>
              </a:rPr>
              <a:t>TrueTissue</a:t>
            </a:r>
            <a:r>
              <a:rPr sz="6700" baseline="30000" dirty="0">
                <a:solidFill>
                  <a:srgbClr val="6E0072"/>
                </a:solidFill>
                <a:latin typeface="+mj-lt"/>
                <a:sym typeface="Avenir Light"/>
              </a:rPr>
              <a:t>™</a:t>
            </a:r>
            <a:r>
              <a:rPr sz="6700" dirty="0">
                <a:solidFill>
                  <a:srgbClr val="6E0072"/>
                </a:solidFill>
                <a:latin typeface="+mj-lt"/>
                <a:sym typeface="Avenir Light"/>
              </a:rPr>
              <a:t> Dynamics: TrueMonobloc</a:t>
            </a:r>
            <a:r>
              <a:rPr sz="6700" baseline="30000" dirty="0">
                <a:solidFill>
                  <a:srgbClr val="6E0072"/>
                </a:solidFill>
                <a:latin typeface="+mj-lt"/>
                <a:sym typeface="Avenir Light"/>
              </a:rPr>
              <a:t>®</a:t>
            </a:r>
            <a:r>
              <a:rPr sz="6700" dirty="0">
                <a:solidFill>
                  <a:srgbClr val="6E0072"/>
                </a:solidFill>
                <a:latin typeface="+mj-lt"/>
                <a:sym typeface="Avenir Light"/>
              </a:rPr>
              <a:t> </a:t>
            </a:r>
            <a:br>
              <a:rPr sz="6000" dirty="0">
                <a:solidFill>
                  <a:srgbClr val="6C2470"/>
                </a:solidFill>
                <a:latin typeface="+mj-lt"/>
                <a:sym typeface="Avenir Light"/>
              </a:rPr>
            </a:br>
            <a:r>
              <a:rPr sz="5300" dirty="0">
                <a:solidFill>
                  <a:srgbClr val="6C2470"/>
                </a:solidFill>
                <a:latin typeface="+mj-lt"/>
                <a:sym typeface="Avenir Light"/>
              </a:rPr>
              <a:t>Designed to Improve Mechanical Performance and Facilitate Implant Insertion</a:t>
            </a:r>
          </a:p>
        </p:txBody>
      </p:sp>
      <p:pic>
        <p:nvPicPr>
          <p:cNvPr id="305" name="Elasticity-TrueMonobloc.jpeg" descr="Elasticity-TrueMonobloc.jpeg"/>
          <p:cNvPicPr>
            <a:picLocks noChangeAspect="1"/>
          </p:cNvPicPr>
          <p:nvPr/>
        </p:nvPicPr>
        <p:blipFill>
          <a:blip r:embed="rId3">
            <a:extLst/>
          </a:blip>
          <a:srcRect l="357" t="20527" b="15388"/>
          <a:stretch>
            <a:fillRect/>
          </a:stretch>
        </p:blipFill>
        <p:spPr>
          <a:xfrm>
            <a:off x="1986209" y="4269138"/>
            <a:ext cx="11230472" cy="5416968"/>
          </a:xfrm>
          <a:prstGeom prst="rect">
            <a:avLst/>
          </a:prstGeom>
          <a:ln w="12700">
            <a:miter lim="400000"/>
          </a:ln>
        </p:spPr>
      </p:pic>
      <p:pic>
        <p:nvPicPr>
          <p:cNvPr id="306" name="Imagen 5" descr="Imagen 5"/>
          <p:cNvPicPr>
            <a:picLocks noChangeAspect="1"/>
          </p:cNvPicPr>
          <p:nvPr/>
        </p:nvPicPr>
        <p:blipFill>
          <a:blip r:embed="rId4">
            <a:extLst/>
          </a:blip>
          <a:stretch>
            <a:fillRect/>
          </a:stretch>
        </p:blipFill>
        <p:spPr>
          <a:xfrm>
            <a:off x="14028822" y="3575583"/>
            <a:ext cx="6418526" cy="6447408"/>
          </a:xfrm>
          <a:prstGeom prst="rect">
            <a:avLst/>
          </a:prstGeom>
          <a:ln w="12700">
            <a:miter lim="400000"/>
          </a:ln>
        </p:spPr>
      </p:pic>
      <p:sp>
        <p:nvSpPr>
          <p:cNvPr id="2" name="Rectángulo 1">
            <a:extLst>
              <a:ext uri="{FF2B5EF4-FFF2-40B4-BE49-F238E27FC236}">
                <a16:creationId xmlns:a16="http://schemas.microsoft.com/office/drawing/2014/main" id="{27930215-DEE8-4CE0-8E11-528B44D7306B}"/>
              </a:ext>
            </a:extLst>
          </p:cNvPr>
          <p:cNvSpPr/>
          <p:nvPr/>
        </p:nvSpPr>
        <p:spPr>
          <a:xfrm>
            <a:off x="1718580" y="11079207"/>
            <a:ext cx="20116800" cy="646331"/>
          </a:xfrm>
          <a:prstGeom prst="rect">
            <a:avLst/>
          </a:prstGeom>
        </p:spPr>
        <p:txBody>
          <a:bodyPr wrap="square">
            <a:spAutoFit/>
          </a:bodyPr>
          <a:lstStyle/>
          <a:p>
            <a:pPr defTabSz="1650938">
              <a:spcBef>
                <a:spcPts val="1600"/>
              </a:spcBef>
              <a:buClr>
                <a:srgbClr val="B130C2">
                  <a:lumMod val="50000"/>
                </a:srgbClr>
              </a:buClr>
            </a:pPr>
            <a:r>
              <a:rPr lang="en-US" sz="3600" dirty="0">
                <a:solidFill>
                  <a:schemeClr val="accent6">
                    <a:lumMod val="50000"/>
                  </a:schemeClr>
                </a:solidFill>
                <a:ea typeface="Helvetica Light"/>
                <a:cs typeface="Helvetica Light"/>
                <a:sym typeface="Helvetica Light"/>
              </a:rPr>
              <a:t>ALL COMPONENTS OF THE IMPLANT ARE DESIGNED TO PERFORM AS ONE STRUCTURE</a:t>
            </a:r>
          </a:p>
        </p:txBody>
      </p:sp>
    </p:spTree>
    <p:extLst>
      <p:ext uri="{BB962C8B-B14F-4D97-AF65-F5344CB8AC3E}">
        <p14:creationId xmlns:p14="http://schemas.microsoft.com/office/powerpoint/2010/main" val="1489427197"/>
      </p:ext>
    </p:extLst>
  </p:cSld>
  <p:clrMapOvr>
    <a:masterClrMapping/>
  </p:clrMapOvr>
  <p:transition spd="med"/>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0" name="Title 1"/>
          <p:cNvSpPr txBox="1">
            <a:spLocks noGrp="1"/>
          </p:cNvSpPr>
          <p:nvPr>
            <p:ph type="title"/>
          </p:nvPr>
        </p:nvSpPr>
        <p:spPr>
          <a:xfrm>
            <a:off x="627009" y="1057335"/>
            <a:ext cx="23129982" cy="811698"/>
          </a:xfrm>
          <a:prstGeom prst="rect">
            <a:avLst/>
          </a:prstGeom>
        </p:spPr>
        <p:txBody>
          <a:bodyPr>
            <a:noAutofit/>
          </a:bodyPr>
          <a:lstStyle>
            <a:lvl1pPr>
              <a:defRPr sz="6000">
                <a:latin typeface="Avenir Medium"/>
                <a:ea typeface="Avenir Medium"/>
                <a:cs typeface="Avenir Medium"/>
                <a:sym typeface="Avenir Medium"/>
              </a:defRPr>
            </a:lvl1pPr>
          </a:lstStyle>
          <a:p>
            <a:r>
              <a:rPr dirty="0">
                <a:solidFill>
                  <a:srgbClr val="6C2470"/>
                </a:solidFill>
                <a:latin typeface="+mj-lt"/>
              </a:rPr>
              <a:t>TrueTissue </a:t>
            </a:r>
            <a:r>
              <a:rPr lang="es-ES" dirty="0" err="1">
                <a:solidFill>
                  <a:srgbClr val="6C2470"/>
                </a:solidFill>
                <a:latin typeface="+mj-lt"/>
              </a:rPr>
              <a:t>Technology</a:t>
            </a:r>
            <a:r>
              <a:rPr lang="es-ES" dirty="0">
                <a:solidFill>
                  <a:srgbClr val="6C2470"/>
                </a:solidFill>
                <a:latin typeface="+mj-lt"/>
              </a:rPr>
              <a:t>™</a:t>
            </a:r>
            <a:r>
              <a:rPr dirty="0">
                <a:solidFill>
                  <a:srgbClr val="6C2470"/>
                </a:solidFill>
                <a:latin typeface="+mj-lt"/>
              </a:rPr>
              <a:t>: Shell to gel interphase</a:t>
            </a:r>
          </a:p>
        </p:txBody>
      </p:sp>
      <p:sp>
        <p:nvSpPr>
          <p:cNvPr id="311" name="TextBox 3"/>
          <p:cNvSpPr txBox="1"/>
          <p:nvPr/>
        </p:nvSpPr>
        <p:spPr>
          <a:xfrm rot="7317">
            <a:off x="1645960" y="10212364"/>
            <a:ext cx="21439373" cy="2120237"/>
          </a:xfrm>
          <a:prstGeom prst="rect">
            <a:avLst/>
          </a:prstGeom>
          <a:ln w="12700">
            <a:miter lim="400000"/>
          </a:ln>
          <a:extLst>
            <a:ext uri="{C572A759-6A51-4108-AA02-DFA0A04FC94B}">
              <ma14:wrappingTextBoxFlag xmlns:ma14="http://schemas.microsoft.com/office/mac/drawingml/2011/main" xmlns="" val="1"/>
            </a:ext>
          </a:extLst>
        </p:spPr>
        <p:txBody>
          <a:bodyPr wrap="square" lIns="135466" tIns="135466" rIns="135466" bIns="135466" anchor="ctr">
            <a:spAutoFit/>
          </a:bodyPr>
          <a:lstStyle>
            <a:lvl1pPr defTabSz="2201360">
              <a:defRPr sz="4000">
                <a:solidFill>
                  <a:srgbClr val="000000"/>
                </a:solidFill>
                <a:latin typeface="Avenir Medium"/>
                <a:ea typeface="Avenir Medium"/>
                <a:cs typeface="Avenir Medium"/>
                <a:sym typeface="Avenir Medium"/>
              </a:defRPr>
            </a:lvl1pPr>
          </a:lstStyle>
          <a:p>
            <a:r>
              <a:rPr>
                <a:solidFill>
                  <a:srgbClr val="BFBFBF">
                    <a:lumMod val="50000"/>
                  </a:srgbClr>
                </a:solidFill>
                <a:latin typeface="Avenir Light"/>
              </a:rPr>
              <a:t>The chemical structure provides optimal adhesion shell to gel that impact the performance of breast implant. </a:t>
            </a:r>
            <a:r>
              <a:rPr b="1">
                <a:solidFill>
                  <a:srgbClr val="BFBFBF">
                    <a:lumMod val="50000"/>
                  </a:srgbClr>
                </a:solidFill>
                <a:latin typeface="Avenir Light"/>
              </a:rPr>
              <a:t>The vinyl at the end of the chains (terminal vinyl) are more reactive than pendant vinyl</a:t>
            </a:r>
            <a:r>
              <a:rPr>
                <a:solidFill>
                  <a:srgbClr val="BFBFBF">
                    <a:lumMod val="50000"/>
                  </a:srgbClr>
                </a:solidFill>
                <a:latin typeface="Avenir Light"/>
              </a:rPr>
              <a:t>, </a:t>
            </a:r>
            <a:r>
              <a:rPr b="1">
                <a:solidFill>
                  <a:srgbClr val="BFBFBF">
                    <a:lumMod val="50000"/>
                  </a:srgbClr>
                </a:solidFill>
                <a:latin typeface="Avenir Light"/>
              </a:rPr>
              <a:t>increasing the adhesion </a:t>
            </a:r>
            <a:r>
              <a:rPr>
                <a:solidFill>
                  <a:srgbClr val="BFBFBF">
                    <a:lumMod val="50000"/>
                  </a:srgbClr>
                </a:solidFill>
                <a:latin typeface="Avenir Light"/>
              </a:rPr>
              <a:t>among the shell and the gel. </a:t>
            </a:r>
          </a:p>
        </p:txBody>
      </p:sp>
      <p:pic>
        <p:nvPicPr>
          <p:cNvPr id="1026" name="Picture 2" descr="Image result for velcro"/>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504875" y="3591207"/>
            <a:ext cx="7386406" cy="5532678"/>
          </a:xfrm>
          <a:prstGeom prst="rect">
            <a:avLst/>
          </a:prstGeom>
          <a:noFill/>
          <a:extLst>
            <a:ext uri="{909E8E84-426E-40DD-AFC4-6F175D3DCCD1}">
              <a14:hiddenFill xmlns:a14="http://schemas.microsoft.com/office/drawing/2010/main">
                <a:solidFill>
                  <a:srgbClr val="FFFFFF"/>
                </a:solidFill>
              </a14:hiddenFill>
            </a:ext>
          </a:extLst>
        </p:spPr>
      </p:pic>
      <p:grpSp>
        <p:nvGrpSpPr>
          <p:cNvPr id="14" name="Group 13">
            <a:extLst>
              <a:ext uri="{FF2B5EF4-FFF2-40B4-BE49-F238E27FC236}">
                <a16:creationId xmlns:a16="http://schemas.microsoft.com/office/drawing/2014/main" id="{D979E09B-A72F-4B41-907C-6CF8FE954880}"/>
              </a:ext>
            </a:extLst>
          </p:cNvPr>
          <p:cNvGrpSpPr/>
          <p:nvPr/>
        </p:nvGrpSpPr>
        <p:grpSpPr>
          <a:xfrm>
            <a:off x="1452191" y="3614189"/>
            <a:ext cx="13378923" cy="5532678"/>
            <a:chOff x="313505" y="1773641"/>
            <a:chExt cx="6805370" cy="2766339"/>
          </a:xfrm>
        </p:grpSpPr>
        <p:pic>
          <p:nvPicPr>
            <p:cNvPr id="15" name="Imagen 2" descr="Imagen 2">
              <a:extLst>
                <a:ext uri="{FF2B5EF4-FFF2-40B4-BE49-F238E27FC236}">
                  <a16:creationId xmlns:a16="http://schemas.microsoft.com/office/drawing/2014/main" id="{AF94FB3C-F68A-4B6C-A674-177D2561093B}"/>
                </a:ext>
              </a:extLst>
            </p:cNvPr>
            <p:cNvPicPr>
              <a:picLocks noChangeAspect="1"/>
            </p:cNvPicPr>
            <p:nvPr/>
          </p:nvPicPr>
          <p:blipFill>
            <a:blip r:embed="rId4">
              <a:extLst/>
            </a:blip>
            <a:stretch>
              <a:fillRect/>
            </a:stretch>
          </p:blipFill>
          <p:spPr>
            <a:xfrm>
              <a:off x="313505" y="1773641"/>
              <a:ext cx="6805370" cy="2766339"/>
            </a:xfrm>
            <a:prstGeom prst="rect">
              <a:avLst/>
            </a:prstGeom>
            <a:ln w="12700">
              <a:miter lim="400000"/>
            </a:ln>
          </p:spPr>
        </p:pic>
        <p:sp>
          <p:nvSpPr>
            <p:cNvPr id="16" name="Oval 15">
              <a:extLst>
                <a:ext uri="{FF2B5EF4-FFF2-40B4-BE49-F238E27FC236}">
                  <a16:creationId xmlns:a16="http://schemas.microsoft.com/office/drawing/2014/main" id="{B39914C1-7EE3-46F8-B961-6035AA307E83}"/>
                </a:ext>
              </a:extLst>
            </p:cNvPr>
            <p:cNvSpPr/>
            <p:nvPr/>
          </p:nvSpPr>
          <p:spPr>
            <a:xfrm>
              <a:off x="6138047" y="2609996"/>
              <a:ext cx="546530" cy="527339"/>
            </a:xfrm>
            <a:prstGeom prst="ellipse">
              <a:avLst/>
            </a:prstGeom>
            <a:noFill/>
            <a:ln w="12700" cap="flat">
              <a:solidFill>
                <a:schemeClr val="tx2">
                  <a:lumMod val="75000"/>
                </a:schemeClr>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200" b="0" i="0" u="none" strike="noStrike" cap="all" spc="512" normalizeH="0" baseline="0">
                <a:ln>
                  <a:noFill/>
                </a:ln>
                <a:solidFill>
                  <a:srgbClr val="FFFFFF"/>
                </a:solidFill>
                <a:effectLst/>
                <a:uFillTx/>
                <a:latin typeface="Avenir Medium"/>
                <a:ea typeface="Avenir Medium"/>
                <a:cs typeface="Avenir Medium"/>
                <a:sym typeface="Avenir Medium"/>
              </a:endParaRPr>
            </a:p>
          </p:txBody>
        </p:sp>
        <p:sp>
          <p:nvSpPr>
            <p:cNvPr id="17" name="Oval 16">
              <a:extLst>
                <a:ext uri="{FF2B5EF4-FFF2-40B4-BE49-F238E27FC236}">
                  <a16:creationId xmlns:a16="http://schemas.microsoft.com/office/drawing/2014/main" id="{21C69994-3798-47BB-B6A4-88EAE38B4EC9}"/>
                </a:ext>
              </a:extLst>
            </p:cNvPr>
            <p:cNvSpPr/>
            <p:nvPr/>
          </p:nvSpPr>
          <p:spPr>
            <a:xfrm>
              <a:off x="4481717" y="3424545"/>
              <a:ext cx="546530" cy="527339"/>
            </a:xfrm>
            <a:prstGeom prst="ellipse">
              <a:avLst/>
            </a:prstGeom>
            <a:noFill/>
            <a:ln w="12700" cap="flat">
              <a:solidFill>
                <a:schemeClr val="tx2">
                  <a:lumMod val="75000"/>
                </a:schemeClr>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200" b="0" i="0" u="none" strike="noStrike" cap="all" spc="512" normalizeH="0" baseline="0">
                <a:ln>
                  <a:noFill/>
                </a:ln>
                <a:solidFill>
                  <a:srgbClr val="FFFFFF"/>
                </a:solidFill>
                <a:effectLst/>
                <a:uFillTx/>
                <a:latin typeface="Avenir Medium"/>
                <a:ea typeface="Avenir Medium"/>
                <a:cs typeface="Avenir Medium"/>
                <a:sym typeface="Avenir Medium"/>
              </a:endParaRPr>
            </a:p>
          </p:txBody>
        </p:sp>
        <p:sp>
          <p:nvSpPr>
            <p:cNvPr id="18" name="Oval 17">
              <a:extLst>
                <a:ext uri="{FF2B5EF4-FFF2-40B4-BE49-F238E27FC236}">
                  <a16:creationId xmlns:a16="http://schemas.microsoft.com/office/drawing/2014/main" id="{24F768DB-6A19-4D9E-B6A6-D28A2932ADE9}"/>
                </a:ext>
              </a:extLst>
            </p:cNvPr>
            <p:cNvSpPr/>
            <p:nvPr/>
          </p:nvSpPr>
          <p:spPr>
            <a:xfrm>
              <a:off x="5591517" y="3998422"/>
              <a:ext cx="546530" cy="527339"/>
            </a:xfrm>
            <a:prstGeom prst="ellipse">
              <a:avLst/>
            </a:prstGeom>
            <a:noFill/>
            <a:ln w="12700" cap="flat">
              <a:solidFill>
                <a:schemeClr val="tx2">
                  <a:lumMod val="75000"/>
                </a:schemeClr>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200" b="0" i="0" u="none" strike="noStrike" cap="all" spc="512" normalizeH="0" baseline="0">
                <a:ln>
                  <a:noFill/>
                </a:ln>
                <a:solidFill>
                  <a:srgbClr val="FFFFFF"/>
                </a:solidFill>
                <a:effectLst/>
                <a:uFillTx/>
                <a:latin typeface="Avenir Medium"/>
                <a:ea typeface="Avenir Medium"/>
                <a:cs typeface="Avenir Medium"/>
                <a:sym typeface="Avenir Medium"/>
              </a:endParaRPr>
            </a:p>
          </p:txBody>
        </p:sp>
        <p:sp>
          <p:nvSpPr>
            <p:cNvPr id="19" name="Oval 18">
              <a:extLst>
                <a:ext uri="{FF2B5EF4-FFF2-40B4-BE49-F238E27FC236}">
                  <a16:creationId xmlns:a16="http://schemas.microsoft.com/office/drawing/2014/main" id="{154D9B65-08C4-4E59-AA35-AA56A7347C80}"/>
                </a:ext>
              </a:extLst>
            </p:cNvPr>
            <p:cNvSpPr/>
            <p:nvPr/>
          </p:nvSpPr>
          <p:spPr>
            <a:xfrm>
              <a:off x="4681412" y="3923785"/>
              <a:ext cx="546530" cy="527339"/>
            </a:xfrm>
            <a:prstGeom prst="ellipse">
              <a:avLst/>
            </a:prstGeom>
            <a:noFill/>
            <a:ln w="12700" cap="flat">
              <a:solidFill>
                <a:schemeClr val="tx2">
                  <a:lumMod val="75000"/>
                </a:schemeClr>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200" b="0" i="0" u="none" strike="noStrike" cap="all" spc="512" normalizeH="0" baseline="0">
                <a:ln>
                  <a:noFill/>
                </a:ln>
                <a:solidFill>
                  <a:srgbClr val="FFFFFF"/>
                </a:solidFill>
                <a:effectLst/>
                <a:uFillTx/>
                <a:latin typeface="Avenir Medium"/>
                <a:ea typeface="Avenir Medium"/>
                <a:cs typeface="Avenir Medium"/>
                <a:sym typeface="Avenir Medium"/>
              </a:endParaRPr>
            </a:p>
          </p:txBody>
        </p:sp>
      </p:grpSp>
    </p:spTree>
    <p:extLst>
      <p:ext uri="{BB962C8B-B14F-4D97-AF65-F5344CB8AC3E}">
        <p14:creationId xmlns:p14="http://schemas.microsoft.com/office/powerpoint/2010/main" val="2675145508"/>
      </p:ext>
    </p:extLst>
  </p:cSld>
  <p:clrMapOvr>
    <a:masterClrMapping/>
  </p:clrMapOvr>
  <p:transition spd="med"/>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5" name="TextBox 3"/>
          <p:cNvSpPr txBox="1"/>
          <p:nvPr/>
        </p:nvSpPr>
        <p:spPr>
          <a:xfrm>
            <a:off x="1680902" y="2587253"/>
            <a:ext cx="21571558" cy="1381573"/>
          </a:xfrm>
          <a:prstGeom prst="rect">
            <a:avLst/>
          </a:prstGeom>
          <a:ln w="12700">
            <a:miter lim="400000"/>
          </a:ln>
          <a:extLst>
            <a:ext uri="{C572A759-6A51-4108-AA02-DFA0A04FC94B}">
              <ma14:wrappingTextBoxFlag xmlns:ma14="http://schemas.microsoft.com/office/mac/drawingml/2011/main" xmlns="" val="1"/>
            </a:ext>
          </a:extLst>
        </p:spPr>
        <p:txBody>
          <a:bodyPr wrap="square" lIns="135466" tIns="135466" rIns="135466" bIns="135466" anchor="ctr">
            <a:spAutoFit/>
          </a:bodyPr>
          <a:lstStyle>
            <a:lvl1pPr defTabSz="2201360">
              <a:defRPr sz="4000">
                <a:solidFill>
                  <a:srgbClr val="000000"/>
                </a:solidFill>
                <a:latin typeface="Avenir Medium"/>
                <a:ea typeface="Avenir Medium"/>
                <a:cs typeface="Avenir Medium"/>
                <a:sym typeface="Avenir Medium"/>
              </a:defRPr>
            </a:lvl1pPr>
          </a:lstStyle>
          <a:p>
            <a:pPr algn="l"/>
            <a:r>
              <a:rPr sz="3600" dirty="0">
                <a:solidFill>
                  <a:srgbClr val="BFBFBF">
                    <a:lumMod val="50000"/>
                  </a:srgbClr>
                </a:solidFill>
                <a:latin typeface="Avenir Book" charset="0"/>
                <a:ea typeface="Avenir Book" charset="0"/>
                <a:cs typeface="Avenir Book" charset="0"/>
              </a:rPr>
              <a:t>Optimal adhesion shell to gel by chemical interaction. The presence of vinyl groups in a terminal position favor the shell to gel interphase, producing better adherence shell to gel in the breast implant.</a:t>
            </a:r>
          </a:p>
        </p:txBody>
      </p:sp>
      <p:pic>
        <p:nvPicPr>
          <p:cNvPr id="316" name="Imagen 4" descr="Imagen 4"/>
          <p:cNvPicPr>
            <a:picLocks noChangeAspect="1"/>
          </p:cNvPicPr>
          <p:nvPr/>
        </p:nvPicPr>
        <p:blipFill>
          <a:blip r:embed="rId3">
            <a:extLst/>
          </a:blip>
          <a:stretch>
            <a:fillRect/>
          </a:stretch>
        </p:blipFill>
        <p:spPr>
          <a:xfrm>
            <a:off x="4951346" y="4030381"/>
            <a:ext cx="15030670" cy="8693700"/>
          </a:xfrm>
          <a:prstGeom prst="rect">
            <a:avLst/>
          </a:prstGeom>
          <a:ln w="12700">
            <a:miter lim="400000"/>
          </a:ln>
        </p:spPr>
      </p:pic>
      <p:sp>
        <p:nvSpPr>
          <p:cNvPr id="7" name="Title 1"/>
          <p:cNvSpPr txBox="1">
            <a:spLocks noGrp="1"/>
          </p:cNvSpPr>
          <p:nvPr>
            <p:ph type="title"/>
          </p:nvPr>
        </p:nvSpPr>
        <p:spPr>
          <a:xfrm>
            <a:off x="627009" y="1057335"/>
            <a:ext cx="23129982" cy="811698"/>
          </a:xfrm>
          <a:prstGeom prst="rect">
            <a:avLst/>
          </a:prstGeom>
        </p:spPr>
        <p:txBody>
          <a:bodyPr>
            <a:noAutofit/>
          </a:bodyPr>
          <a:lstStyle>
            <a:lvl1pPr>
              <a:defRPr sz="6000">
                <a:latin typeface="Avenir Medium"/>
                <a:ea typeface="Avenir Medium"/>
                <a:cs typeface="Avenir Medium"/>
                <a:sym typeface="Avenir Medium"/>
              </a:defRPr>
            </a:lvl1pPr>
          </a:lstStyle>
          <a:p>
            <a:r>
              <a:rPr dirty="0">
                <a:solidFill>
                  <a:srgbClr val="6E0072"/>
                </a:solidFill>
                <a:latin typeface="+mj-lt"/>
              </a:rPr>
              <a:t>TrueTissue </a:t>
            </a:r>
            <a:r>
              <a:rPr lang="es-ES" dirty="0" err="1">
                <a:solidFill>
                  <a:srgbClr val="6E0072"/>
                </a:solidFill>
                <a:latin typeface="+mj-lt"/>
              </a:rPr>
              <a:t>Technology</a:t>
            </a:r>
            <a:r>
              <a:rPr lang="es-ES" dirty="0">
                <a:solidFill>
                  <a:srgbClr val="6E0072"/>
                </a:solidFill>
                <a:latin typeface="+mj-lt"/>
              </a:rPr>
              <a:t>™</a:t>
            </a:r>
            <a:r>
              <a:rPr dirty="0">
                <a:solidFill>
                  <a:srgbClr val="6E0072"/>
                </a:solidFill>
                <a:latin typeface="+mj-lt"/>
              </a:rPr>
              <a:t>: Shell to gel interphase</a:t>
            </a:r>
          </a:p>
        </p:txBody>
      </p:sp>
    </p:spTree>
    <p:extLst>
      <p:ext uri="{BB962C8B-B14F-4D97-AF65-F5344CB8AC3E}">
        <p14:creationId xmlns:p14="http://schemas.microsoft.com/office/powerpoint/2010/main" val="880361042"/>
      </p:ext>
    </p:extLst>
  </p:cSld>
  <p:clrMapOvr>
    <a:masterClrMapping/>
  </p:clrMapOvr>
  <p:transition spd="med"/>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224CBC90-6937-49C4-B6F2-AB3096DA1C53}"/>
              </a:ext>
            </a:extLst>
          </p:cNvPr>
          <p:cNvSpPr>
            <a:spLocks noGrp="1"/>
          </p:cNvSpPr>
          <p:nvPr>
            <p:ph type="title"/>
          </p:nvPr>
        </p:nvSpPr>
        <p:spPr>
          <a:xfrm>
            <a:off x="627011" y="379149"/>
            <a:ext cx="23129982" cy="1449651"/>
          </a:xfrm>
        </p:spPr>
        <p:txBody>
          <a:bodyPr>
            <a:normAutofit/>
          </a:bodyPr>
          <a:lstStyle/>
          <a:p>
            <a:r>
              <a:rPr lang="en-US" sz="6000" dirty="0">
                <a:solidFill>
                  <a:srgbClr val="6E0072"/>
                </a:solidFill>
                <a:latin typeface="+mj-lt"/>
              </a:rPr>
              <a:t>Rheology: The Study of the Matter of Flow</a:t>
            </a:r>
          </a:p>
        </p:txBody>
      </p:sp>
      <p:sp>
        <p:nvSpPr>
          <p:cNvPr id="4" name="Shape 263">
            <a:extLst>
              <a:ext uri="{FF2B5EF4-FFF2-40B4-BE49-F238E27FC236}">
                <a16:creationId xmlns:a16="http://schemas.microsoft.com/office/drawing/2014/main" id="{39847023-C04A-4CC8-BD0A-3D9D60A6E0E4}"/>
              </a:ext>
            </a:extLst>
          </p:cNvPr>
          <p:cNvSpPr/>
          <p:nvPr/>
        </p:nvSpPr>
        <p:spPr>
          <a:xfrm>
            <a:off x="3969298" y="6460394"/>
            <a:ext cx="7054800" cy="615553"/>
          </a:xfrm>
          <a:prstGeom prst="rect">
            <a:avLst/>
          </a:prstGeom>
          <a:ln w="12700">
            <a:miter lim="400000"/>
          </a:ln>
          <a:extLst>
            <a:ext uri="{C572A759-6A51-4108-AA02-DFA0A04FC94B}">
              <ma14:wrappingTextBoxFlag xmlns:ma14="http://schemas.microsoft.com/office/mac/drawingml/2011/main" xmlns="" val="1"/>
            </a:ext>
          </a:extLst>
        </p:spPr>
        <p:txBody>
          <a:bodyPr wrap="square" lIns="0" tIns="0" rIns="0" bIns="0">
            <a:spAutoFit/>
          </a:bodyPr>
          <a:lstStyle/>
          <a:p>
            <a:pPr>
              <a:spcBef>
                <a:spcPts val="1000"/>
              </a:spcBef>
            </a:pPr>
            <a:r>
              <a:rPr lang="es-ES" sz="4000" err="1">
                <a:solidFill>
                  <a:srgbClr val="44546A"/>
                </a:solidFill>
                <a:latin typeface="Avenir Medium"/>
              </a:rPr>
              <a:t>Cohesivity</a:t>
            </a:r>
            <a:endParaRPr sz="4000">
              <a:solidFill>
                <a:srgbClr val="44546A"/>
              </a:solidFill>
              <a:latin typeface="Avenir Medium"/>
            </a:endParaRPr>
          </a:p>
        </p:txBody>
      </p:sp>
      <p:sp>
        <p:nvSpPr>
          <p:cNvPr id="5" name="Shape 263">
            <a:extLst>
              <a:ext uri="{FF2B5EF4-FFF2-40B4-BE49-F238E27FC236}">
                <a16:creationId xmlns:a16="http://schemas.microsoft.com/office/drawing/2014/main" id="{C32D0186-5808-485B-AD01-D38A19400A46}"/>
              </a:ext>
            </a:extLst>
          </p:cNvPr>
          <p:cNvSpPr/>
          <p:nvPr/>
        </p:nvSpPr>
        <p:spPr>
          <a:xfrm>
            <a:off x="13551209" y="6478210"/>
            <a:ext cx="6559090" cy="615553"/>
          </a:xfrm>
          <a:prstGeom prst="rect">
            <a:avLst/>
          </a:prstGeom>
          <a:ln w="12700">
            <a:miter lim="400000"/>
          </a:ln>
          <a:extLst>
            <a:ext uri="{C572A759-6A51-4108-AA02-DFA0A04FC94B}">
              <ma14:wrappingTextBoxFlag xmlns:ma14="http://schemas.microsoft.com/office/mac/drawingml/2011/main" xmlns="" val="1"/>
            </a:ext>
          </a:extLst>
        </p:spPr>
        <p:txBody>
          <a:bodyPr wrap="square" lIns="0" tIns="0" rIns="0" bIns="0">
            <a:spAutoFit/>
          </a:bodyPr>
          <a:lstStyle/>
          <a:p>
            <a:pPr>
              <a:spcBef>
                <a:spcPts val="1000"/>
              </a:spcBef>
            </a:pPr>
            <a:r>
              <a:rPr lang="es-ES" sz="4000" err="1">
                <a:solidFill>
                  <a:srgbClr val="44546A"/>
                </a:solidFill>
                <a:latin typeface="Avenir Medium"/>
              </a:rPr>
              <a:t>Viscosity</a:t>
            </a:r>
            <a:endParaRPr sz="4000">
              <a:solidFill>
                <a:srgbClr val="44546A"/>
              </a:solidFill>
              <a:latin typeface="Avenir Medium"/>
            </a:endParaRPr>
          </a:p>
        </p:txBody>
      </p:sp>
      <p:pic>
        <p:nvPicPr>
          <p:cNvPr id="10" name="Imagen 9">
            <a:extLst>
              <a:ext uri="{FF2B5EF4-FFF2-40B4-BE49-F238E27FC236}">
                <a16:creationId xmlns:a16="http://schemas.microsoft.com/office/drawing/2014/main" id="{93359A52-E7EE-42AD-ACAA-B7E11F7CECD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3337694" y="2431692"/>
            <a:ext cx="6994788" cy="4028702"/>
          </a:xfrm>
          <a:prstGeom prst="rect">
            <a:avLst/>
          </a:prstGeom>
        </p:spPr>
      </p:pic>
      <p:pic>
        <p:nvPicPr>
          <p:cNvPr id="8" name="Imagen 7">
            <a:extLst>
              <a:ext uri="{FF2B5EF4-FFF2-40B4-BE49-F238E27FC236}">
                <a16:creationId xmlns:a16="http://schemas.microsoft.com/office/drawing/2014/main" id="{5BEDF4F5-7B67-4195-AC9E-F0FF95F4A18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009460" y="7362659"/>
            <a:ext cx="7054800" cy="4152560"/>
          </a:xfrm>
          <a:prstGeom prst="rect">
            <a:avLst/>
          </a:prstGeom>
        </p:spPr>
      </p:pic>
      <p:pic>
        <p:nvPicPr>
          <p:cNvPr id="1026" name="Picture 2" descr="Resultado de imagen para stretching chewing gum">
            <a:extLst>
              <a:ext uri="{FF2B5EF4-FFF2-40B4-BE49-F238E27FC236}">
                <a16:creationId xmlns:a16="http://schemas.microsoft.com/office/drawing/2014/main" id="{C964518D-185B-4D02-9204-297BA995E3C0}"/>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997740" y="2490695"/>
            <a:ext cx="6935660" cy="3851184"/>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p:cNvSpPr txBox="1"/>
          <p:nvPr/>
        </p:nvSpPr>
        <p:spPr>
          <a:xfrm>
            <a:off x="14602419" y="11547502"/>
            <a:ext cx="4141346" cy="820738"/>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101600" tIns="101600" rIns="101600" bIns="101600" numCol="1" spcCol="38100" rtlCol="0" anchor="ctr">
            <a:spAutoFit/>
          </a:bodyPr>
          <a:lstStyle/>
          <a:p>
            <a:pPr defTabSz="1651000"/>
            <a:r>
              <a:rPr lang="en-AU" sz="4000">
                <a:solidFill>
                  <a:srgbClr val="4F4F4F"/>
                </a:solidFill>
                <a:latin typeface="+mn-lt"/>
                <a:ea typeface="+mn-ea"/>
                <a:cs typeface="+mn-cs"/>
              </a:rPr>
              <a:t>Viscoelasticity</a:t>
            </a:r>
          </a:p>
        </p:txBody>
      </p:sp>
      <p:sp>
        <p:nvSpPr>
          <p:cNvPr id="16" name="Shape 263">
            <a:extLst/>
          </p:cNvPr>
          <p:cNvSpPr/>
          <p:nvPr/>
        </p:nvSpPr>
        <p:spPr>
          <a:xfrm>
            <a:off x="4029238" y="11681624"/>
            <a:ext cx="6994860" cy="615553"/>
          </a:xfrm>
          <a:prstGeom prst="rect">
            <a:avLst/>
          </a:prstGeom>
          <a:ln w="12700">
            <a:miter lim="400000"/>
          </a:ln>
          <a:extLst>
            <a:ext uri="{C572A759-6A51-4108-AA02-DFA0A04FC94B}">
              <ma14:wrappingTextBoxFlag xmlns:ma14="http://schemas.microsoft.com/office/mac/drawingml/2011/main" xmlns="" val="1"/>
            </a:ext>
          </a:extLst>
        </p:spPr>
        <p:txBody>
          <a:bodyPr wrap="square" lIns="0" tIns="0" rIns="0" bIns="0">
            <a:spAutoFit/>
          </a:bodyPr>
          <a:lstStyle/>
          <a:p>
            <a:pPr>
              <a:spcBef>
                <a:spcPts val="1000"/>
              </a:spcBef>
            </a:pPr>
            <a:r>
              <a:rPr lang="es-ES" sz="4000" err="1">
                <a:solidFill>
                  <a:srgbClr val="44546A"/>
                </a:solidFill>
                <a:latin typeface="Avenir Medium"/>
              </a:rPr>
              <a:t>Elasticity</a:t>
            </a:r>
            <a:endParaRPr sz="4000">
              <a:solidFill>
                <a:srgbClr val="44546A"/>
              </a:solidFill>
              <a:latin typeface="Avenir Medium"/>
            </a:endParaRPr>
          </a:p>
        </p:txBody>
      </p:sp>
      <p:pic>
        <p:nvPicPr>
          <p:cNvPr id="2050" name="Picture 2" descr="https://624.com.au/wp-content/uploads/2016/10/NewProduct.jpg"/>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b="7136"/>
          <a:stretch/>
        </p:blipFill>
        <p:spPr bwMode="auto">
          <a:xfrm>
            <a:off x="13381785" y="7391230"/>
            <a:ext cx="6950698" cy="401554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20890516"/>
      </p:ext>
    </p:extLst>
  </p:cSld>
  <p:clrMapOvr>
    <a:masterClrMapping/>
  </p:clrMapOvr>
  <p:transition spd="med"/>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989033" y="1085678"/>
            <a:ext cx="7218383" cy="10451618"/>
          </a:xfrm>
          <a:prstGeom prst="rect">
            <a:avLst/>
          </a:prstGeom>
        </p:spPr>
      </p:pic>
      <p:sp>
        <p:nvSpPr>
          <p:cNvPr id="6" name="TextBox 5"/>
          <p:cNvSpPr txBox="1"/>
          <p:nvPr/>
        </p:nvSpPr>
        <p:spPr>
          <a:xfrm>
            <a:off x="2141837" y="3475573"/>
            <a:ext cx="9020433" cy="456535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r>
              <a:rPr kumimoji="0" lang="en-AU" sz="5600" i="1" u="none" strike="noStrike" cap="none" spc="0" normalizeH="0" baseline="0" dirty="0">
                <a:ln>
                  <a:noFill/>
                </a:ln>
                <a:solidFill>
                  <a:srgbClr val="6E0072"/>
                </a:solidFill>
                <a:effectLst/>
                <a:uFillTx/>
                <a:latin typeface="Cleargothic-Regular"/>
                <a:sym typeface="Avenir Light"/>
              </a:rPr>
              <a:t>The Holy Grail of Biotech:</a:t>
            </a:r>
          </a:p>
          <a:p>
            <a:pPr marL="0" marR="0" indent="0" algn="ctr" defTabSz="825500" rtl="0" fontAlgn="auto" latinLnBrk="0" hangingPunct="0">
              <a:lnSpc>
                <a:spcPct val="100000"/>
              </a:lnSpc>
              <a:spcBef>
                <a:spcPts val="0"/>
              </a:spcBef>
              <a:spcAft>
                <a:spcPts val="0"/>
              </a:spcAft>
              <a:buClrTx/>
              <a:buSzTx/>
              <a:buFontTx/>
              <a:buNone/>
              <a:tabLst/>
            </a:pPr>
            <a:endParaRPr kumimoji="0" lang="en-AU" sz="5600" b="1" i="0" u="none" strike="noStrike" cap="none" spc="0" normalizeH="0" baseline="0" dirty="0">
              <a:ln>
                <a:noFill/>
              </a:ln>
              <a:solidFill>
                <a:srgbClr val="7030A0"/>
              </a:solidFill>
              <a:effectLst/>
              <a:uFillTx/>
              <a:latin typeface="Cleargothic-Regular"/>
              <a:sym typeface="Avenir Light"/>
            </a:endParaRPr>
          </a:p>
          <a:p>
            <a:pPr marL="0" marR="0" indent="0" algn="ctr" defTabSz="825500" rtl="0" fontAlgn="auto" latinLnBrk="0" hangingPunct="0">
              <a:lnSpc>
                <a:spcPct val="100000"/>
              </a:lnSpc>
              <a:spcBef>
                <a:spcPts val="0"/>
              </a:spcBef>
              <a:spcAft>
                <a:spcPts val="0"/>
              </a:spcAft>
              <a:buClrTx/>
              <a:buSzTx/>
              <a:buFontTx/>
              <a:buNone/>
              <a:tabLst/>
            </a:pPr>
            <a:endParaRPr lang="en-AU" b="1" dirty="0">
              <a:solidFill>
                <a:srgbClr val="7030A0"/>
              </a:solidFill>
              <a:latin typeface="Cleargothic-Regular"/>
            </a:endParaRPr>
          </a:p>
          <a:p>
            <a:pPr marL="0" marR="0" indent="0" algn="ctr" defTabSz="825500" rtl="0" fontAlgn="auto" latinLnBrk="0" hangingPunct="0">
              <a:lnSpc>
                <a:spcPct val="100000"/>
              </a:lnSpc>
              <a:spcBef>
                <a:spcPts val="0"/>
              </a:spcBef>
              <a:spcAft>
                <a:spcPts val="0"/>
              </a:spcAft>
              <a:buClrTx/>
              <a:buSzTx/>
              <a:buFontTx/>
              <a:buNone/>
              <a:tabLst/>
            </a:pPr>
            <a:r>
              <a:rPr kumimoji="0" lang="en-AU" sz="6600" u="none" strike="noStrike" cap="none" spc="0" normalizeH="0" baseline="0" dirty="0" err="1">
                <a:ln>
                  <a:noFill/>
                </a:ln>
                <a:solidFill>
                  <a:srgbClr val="6E0072"/>
                </a:solidFill>
                <a:effectLst/>
                <a:uFillTx/>
                <a:sym typeface="Avenir Light"/>
              </a:rPr>
              <a:t>Biocompatability</a:t>
            </a:r>
            <a:endParaRPr kumimoji="0" lang="en-AU" sz="6600" u="none" strike="noStrike" cap="none" spc="0" normalizeH="0" baseline="0" dirty="0">
              <a:ln>
                <a:noFill/>
              </a:ln>
              <a:solidFill>
                <a:srgbClr val="6E0072"/>
              </a:solidFill>
              <a:effectLst/>
              <a:uFillTx/>
              <a:sym typeface="Avenir Light"/>
            </a:endParaRPr>
          </a:p>
          <a:p>
            <a:pPr marL="0" marR="0" indent="0" algn="ctr" defTabSz="825500" rtl="0" fontAlgn="auto" latinLnBrk="0" hangingPunct="0">
              <a:lnSpc>
                <a:spcPct val="100000"/>
              </a:lnSpc>
              <a:spcBef>
                <a:spcPts val="0"/>
              </a:spcBef>
              <a:spcAft>
                <a:spcPts val="0"/>
              </a:spcAft>
              <a:buClrTx/>
              <a:buSzTx/>
              <a:buFontTx/>
              <a:buNone/>
              <a:tabLst/>
            </a:pPr>
            <a:endParaRPr kumimoji="0" lang="en-AU" sz="5600" b="1" i="0" u="none" strike="noStrike" cap="none" spc="0" normalizeH="0" baseline="0" dirty="0">
              <a:ln>
                <a:noFill/>
              </a:ln>
              <a:solidFill>
                <a:srgbClr val="7030A0"/>
              </a:solidFill>
              <a:effectLst/>
              <a:uFillTx/>
              <a:latin typeface="Cleargothic-Regular"/>
              <a:sym typeface="Avenir Light"/>
            </a:endParaRPr>
          </a:p>
        </p:txBody>
      </p:sp>
    </p:spTree>
    <p:extLst>
      <p:ext uri="{BB962C8B-B14F-4D97-AF65-F5344CB8AC3E}">
        <p14:creationId xmlns:p14="http://schemas.microsoft.com/office/powerpoint/2010/main" val="2437540294"/>
      </p:ext>
    </p:extLst>
  </p:cSld>
  <p:clrMapOvr>
    <a:masterClrMapping/>
  </p:clrMapOvr>
  <p:transition spd="med"/>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7009" y="1228725"/>
            <a:ext cx="23129982" cy="885825"/>
          </a:xfrm>
          <a:ln w="12700">
            <a:miter lim="400000"/>
          </a:ln>
        </p:spPr>
        <p:txBody>
          <a:bodyPr lIns="50800" tIns="50800" rIns="50800" bIns="50800">
            <a:noAutofit/>
          </a:bodyPr>
          <a:lstStyle/>
          <a:p>
            <a:r>
              <a:rPr lang="en-AU" sz="6000" dirty="0" err="1">
                <a:solidFill>
                  <a:srgbClr val="6C2470"/>
                </a:solidFill>
                <a:latin typeface="+mj-lt"/>
              </a:rPr>
              <a:t>Co</a:t>
            </a:r>
            <a:r>
              <a:rPr lang="en-AU" sz="6000" dirty="0" err="1">
                <a:solidFill>
                  <a:srgbClr val="6C2470"/>
                </a:solidFill>
                <a:latin typeface="+mj-lt"/>
                <a:sym typeface="Avenir Light"/>
              </a:rPr>
              <a:t>hesiv</a:t>
            </a:r>
            <a:r>
              <a:rPr lang="en-AU" sz="6000" dirty="0" err="1">
                <a:solidFill>
                  <a:srgbClr val="6C2470"/>
                </a:solidFill>
                <a:latin typeface="+mj-lt"/>
              </a:rPr>
              <a:t>ity</a:t>
            </a:r>
            <a:endParaRPr lang="en-AU" sz="5400" dirty="0">
              <a:solidFill>
                <a:srgbClr val="6C2470"/>
              </a:solidFill>
              <a:latin typeface="+mj-lt"/>
            </a:endParaRPr>
          </a:p>
        </p:txBody>
      </p:sp>
      <p:pic>
        <p:nvPicPr>
          <p:cNvPr id="3080" name="Picture 8" descr="Image result for chewing gum"/>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16506" y="4364538"/>
            <a:ext cx="8141608" cy="5487384"/>
          </a:xfrm>
          <a:prstGeom prst="rect">
            <a:avLst/>
          </a:prstGeom>
          <a:noFill/>
          <a:extLst>
            <a:ext uri="{909E8E84-426E-40DD-AFC4-6F175D3DCCD1}">
              <a14:hiddenFill xmlns:a14="http://schemas.microsoft.com/office/drawing/2010/main">
                <a:solidFill>
                  <a:srgbClr val="FFFFFF"/>
                </a:solidFill>
              </a14:hiddenFill>
            </a:ext>
          </a:extLst>
        </p:spPr>
      </p:pic>
      <p:pic>
        <p:nvPicPr>
          <p:cNvPr id="1026" name="Picture 2" descr="Imagen relacionada"/>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855673" y="4347246"/>
            <a:ext cx="9770798" cy="550467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72906034"/>
      </p:ext>
    </p:extLst>
  </p:cSld>
  <p:clrMapOvr>
    <a:masterClrMapping/>
  </p:clrMapOvr>
  <p:transition spd="med"/>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55584" y="1150674"/>
            <a:ext cx="23129982" cy="1265353"/>
          </a:xfrm>
          <a:ln w="12700">
            <a:miter lim="400000"/>
          </a:ln>
        </p:spPr>
        <p:txBody>
          <a:bodyPr lIns="50800" tIns="50800" rIns="50800" bIns="50800">
            <a:noAutofit/>
          </a:bodyPr>
          <a:lstStyle/>
          <a:p>
            <a:r>
              <a:rPr lang="en-AU" sz="6000" dirty="0">
                <a:solidFill>
                  <a:srgbClr val="6E0072"/>
                </a:solidFill>
                <a:latin typeface="+mj-lt"/>
              </a:rPr>
              <a:t>Viscosity</a:t>
            </a:r>
          </a:p>
        </p:txBody>
      </p:sp>
      <p:pic>
        <p:nvPicPr>
          <p:cNvPr id="5" name="Picture 4" descr="Links/viscosity.jpg"/>
          <p:cNvPicPr/>
          <p:nvPr/>
        </p:nvPicPr>
        <p:blipFill rotWithShape="1">
          <a:blip r:embed="rId3">
            <a:extLst>
              <a:ext uri="{28A0092B-C50C-407E-A947-70E740481C1C}">
                <a14:useLocalDpi xmlns:a14="http://schemas.microsoft.com/office/drawing/2010/main" val="0"/>
              </a:ext>
            </a:extLst>
          </a:blip>
          <a:srcRect l="6497" t="16216" r="4077" b="10198"/>
          <a:stretch/>
        </p:blipFill>
        <p:spPr bwMode="auto">
          <a:xfrm>
            <a:off x="3009547" y="2810107"/>
            <a:ext cx="18855558" cy="8456470"/>
          </a:xfrm>
          <a:prstGeom prst="rect">
            <a:avLst/>
          </a:prstGeom>
          <a:noFill/>
          <a:ln>
            <a:noFill/>
          </a:ln>
        </p:spPr>
      </p:pic>
    </p:spTree>
    <p:extLst>
      <p:ext uri="{BB962C8B-B14F-4D97-AF65-F5344CB8AC3E}">
        <p14:creationId xmlns:p14="http://schemas.microsoft.com/office/powerpoint/2010/main" val="358333540"/>
      </p:ext>
    </p:extLst>
  </p:cSld>
  <p:clrMapOvr>
    <a:masterClrMapping/>
  </p:clrMapOvr>
  <p:transition spd="med"/>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84134" y="1064949"/>
            <a:ext cx="23129982" cy="1265353"/>
          </a:xfrm>
          <a:ln w="12700">
            <a:miter lim="400000"/>
          </a:ln>
        </p:spPr>
        <p:txBody>
          <a:bodyPr lIns="50800" tIns="50800" rIns="50800" bIns="50800">
            <a:noAutofit/>
          </a:bodyPr>
          <a:lstStyle/>
          <a:p>
            <a:r>
              <a:rPr lang="en-AU" sz="6000" dirty="0">
                <a:solidFill>
                  <a:srgbClr val="6C2470"/>
                </a:solidFill>
                <a:latin typeface="+mj-lt"/>
              </a:rPr>
              <a:t>Elasticity</a:t>
            </a:r>
          </a:p>
        </p:txBody>
      </p:sp>
      <p:pic>
        <p:nvPicPr>
          <p:cNvPr id="2050" name="Picture 2" descr="Imagen relacionada"/>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75383" y="3809537"/>
            <a:ext cx="8725226" cy="7347562"/>
          </a:xfrm>
          <a:prstGeom prst="rect">
            <a:avLst/>
          </a:prstGeom>
          <a:noFill/>
          <a:extLst>
            <a:ext uri="{909E8E84-426E-40DD-AFC4-6F175D3DCCD1}">
              <a14:hiddenFill xmlns:a14="http://schemas.microsoft.com/office/drawing/2010/main">
                <a:solidFill>
                  <a:srgbClr val="FFFFFF"/>
                </a:solidFill>
              </a14:hiddenFill>
            </a:ext>
          </a:extLst>
        </p:spPr>
      </p:pic>
      <p:pic>
        <p:nvPicPr>
          <p:cNvPr id="2054" name="Picture 6" descr="Resultado de imagen para plasticina"/>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2549347" y="3809537"/>
            <a:ext cx="8811390" cy="734756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44813915"/>
      </p:ext>
    </p:extLst>
  </p:cSld>
  <p:clrMapOvr>
    <a:masterClrMapping/>
  </p:clrMapOvr>
  <p:transition spd="med"/>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69859" y="979224"/>
            <a:ext cx="23129982" cy="1265353"/>
          </a:xfrm>
          <a:ln w="12700">
            <a:miter lim="400000"/>
          </a:ln>
        </p:spPr>
        <p:txBody>
          <a:bodyPr lIns="50800" tIns="50800" rIns="50800" bIns="50800">
            <a:noAutofit/>
          </a:bodyPr>
          <a:lstStyle/>
          <a:p>
            <a:r>
              <a:rPr lang="en-AU" sz="6000" dirty="0">
                <a:solidFill>
                  <a:srgbClr val="6C2470"/>
                </a:solidFill>
                <a:latin typeface="+mj-lt"/>
              </a:rPr>
              <a:t>Viscoelasticity</a:t>
            </a:r>
          </a:p>
        </p:txBody>
      </p:sp>
      <p:pic>
        <p:nvPicPr>
          <p:cNvPr id="4" name="Picture 2" descr="ss01.jpg (2048×1156)">
            <a:extLst>
              <a:ext uri="{FF2B5EF4-FFF2-40B4-BE49-F238E27FC236}">
                <a16:creationId xmlns:a16="http://schemas.microsoft.com/office/drawing/2014/main" id="{E605E946-FFC0-4A53-8DB2-85FE179FF5F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14173" y="1982196"/>
            <a:ext cx="18669000" cy="1053836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96494136"/>
      </p:ext>
    </p:extLst>
  </p:cSld>
  <p:clrMapOvr>
    <a:masterClrMapping/>
  </p:clrMapOvr>
  <p:transition spd="med"/>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a:extLst>
              <a:ext uri="{FF2B5EF4-FFF2-40B4-BE49-F238E27FC236}">
                <a16:creationId xmlns:a16="http://schemas.microsoft.com/office/drawing/2014/main" id="{E86D7864-CF3D-4A99-A65B-82CFD7728562}"/>
              </a:ext>
            </a:extLst>
          </p:cNvPr>
          <p:cNvPicPr>
            <a:picLocks noGrp="1"/>
          </p:cNvPicPr>
          <p:nvPr>
            <p:ph idx="1"/>
          </p:nvPr>
        </p:nvPicPr>
        <p:blipFill>
          <a:blip r:embed="rId3">
            <a:extLst>
              <a:ext uri="{28A0092B-C50C-407E-A947-70E740481C1C}">
                <a14:useLocalDpi xmlns:a14="http://schemas.microsoft.com/office/drawing/2010/main" val="0"/>
              </a:ext>
            </a:extLst>
          </a:blip>
          <a:stretch>
            <a:fillRect/>
          </a:stretch>
        </p:blipFill>
        <p:spPr>
          <a:xfrm>
            <a:off x="3656469" y="2517471"/>
            <a:ext cx="16606359" cy="9003969"/>
          </a:xfrm>
          <a:prstGeom prst="rect">
            <a:avLst/>
          </a:prstGeom>
        </p:spPr>
      </p:pic>
      <p:sp>
        <p:nvSpPr>
          <p:cNvPr id="8" name="Title 1">
            <a:extLst>
              <a:ext uri="{FF2B5EF4-FFF2-40B4-BE49-F238E27FC236}">
                <a16:creationId xmlns:a16="http://schemas.microsoft.com/office/drawing/2014/main" id="{D00D6AB9-DDBC-413F-A454-7C63F27320B2}"/>
              </a:ext>
            </a:extLst>
          </p:cNvPr>
          <p:cNvSpPr txBox="1">
            <a:spLocks/>
          </p:cNvSpPr>
          <p:nvPr/>
        </p:nvSpPr>
        <p:spPr>
          <a:xfrm>
            <a:off x="328480" y="759409"/>
            <a:ext cx="23262335" cy="1025922"/>
          </a:xfrm>
          <a:prstGeom prst="rect">
            <a:avLst/>
          </a:prstGeom>
          <a:ln w="12700">
            <a:miter lim="400000"/>
          </a:ln>
        </p:spPr>
        <p:txBody>
          <a:bodyPr wrap="square" lIns="50800" tIns="50800" rIns="50800" bIns="50800" anchor="ctr">
            <a:spAutoFit/>
          </a:bodyPr>
          <a:lstStyle>
            <a:lvl1pPr>
              <a:defRPr sz="5400">
                <a:ea typeface="+mn-ea"/>
                <a:cs typeface="+mn-cs"/>
                <a:sym typeface="Avenir Medium"/>
              </a:defRPr>
            </a:lvl1pPr>
            <a:lvl2pPr>
              <a:defRPr sz="2400">
                <a:solidFill>
                  <a:srgbClr val="4F4F4F"/>
                </a:solidFill>
                <a:latin typeface="+mn-lt"/>
                <a:ea typeface="+mn-ea"/>
                <a:cs typeface="+mn-cs"/>
                <a:sym typeface="Avenir Medium"/>
              </a:defRPr>
            </a:lvl2pPr>
            <a:lvl3pPr>
              <a:defRPr sz="2400">
                <a:solidFill>
                  <a:srgbClr val="4F4F4F"/>
                </a:solidFill>
                <a:latin typeface="+mn-lt"/>
                <a:ea typeface="+mn-ea"/>
                <a:cs typeface="+mn-cs"/>
                <a:sym typeface="Avenir Medium"/>
              </a:defRPr>
            </a:lvl3pPr>
            <a:lvl4pPr>
              <a:defRPr sz="2400">
                <a:solidFill>
                  <a:srgbClr val="4F4F4F"/>
                </a:solidFill>
                <a:latin typeface="+mn-lt"/>
                <a:ea typeface="+mn-ea"/>
                <a:cs typeface="+mn-cs"/>
                <a:sym typeface="Avenir Medium"/>
              </a:defRPr>
            </a:lvl4pPr>
            <a:lvl5pPr>
              <a:defRPr sz="2400">
                <a:solidFill>
                  <a:srgbClr val="4F4F4F"/>
                </a:solidFill>
                <a:latin typeface="+mn-lt"/>
                <a:ea typeface="+mn-ea"/>
                <a:cs typeface="+mn-cs"/>
                <a:sym typeface="Avenir Medium"/>
              </a:defRPr>
            </a:lvl5pPr>
            <a:lvl6pPr>
              <a:defRPr sz="2400">
                <a:solidFill>
                  <a:srgbClr val="4F4F4F"/>
                </a:solidFill>
                <a:latin typeface="+mn-lt"/>
                <a:ea typeface="+mn-ea"/>
                <a:cs typeface="+mn-cs"/>
                <a:sym typeface="Avenir Medium"/>
              </a:defRPr>
            </a:lvl6pPr>
            <a:lvl7pPr>
              <a:defRPr sz="2400">
                <a:solidFill>
                  <a:srgbClr val="4F4F4F"/>
                </a:solidFill>
                <a:latin typeface="+mn-lt"/>
                <a:ea typeface="+mn-ea"/>
                <a:cs typeface="+mn-cs"/>
                <a:sym typeface="Avenir Medium"/>
              </a:defRPr>
            </a:lvl7pPr>
            <a:lvl8pPr>
              <a:defRPr sz="2400">
                <a:solidFill>
                  <a:srgbClr val="4F4F4F"/>
                </a:solidFill>
                <a:latin typeface="+mn-lt"/>
                <a:ea typeface="+mn-ea"/>
                <a:cs typeface="+mn-cs"/>
                <a:sym typeface="Avenir Medium"/>
              </a:defRPr>
            </a:lvl8pPr>
            <a:lvl9pPr>
              <a:defRPr sz="2400">
                <a:solidFill>
                  <a:srgbClr val="4F4F4F"/>
                </a:solidFill>
                <a:latin typeface="+mn-lt"/>
                <a:ea typeface="+mn-ea"/>
                <a:cs typeface="+mn-cs"/>
                <a:sym typeface="Avenir Medium"/>
              </a:defRPr>
            </a:lvl9pPr>
          </a:lstStyle>
          <a:p>
            <a:r>
              <a:rPr lang="x-none" sz="6000" dirty="0">
                <a:solidFill>
                  <a:srgbClr val="6C2470"/>
                </a:solidFill>
                <a:latin typeface="+mj-lt"/>
              </a:rPr>
              <a:t>Viscoelastic deformation comparison to other gels in the market</a:t>
            </a:r>
          </a:p>
        </p:txBody>
      </p:sp>
      <p:sp>
        <p:nvSpPr>
          <p:cNvPr id="9" name="Rectangle 8">
            <a:extLst>
              <a:ext uri="{FF2B5EF4-FFF2-40B4-BE49-F238E27FC236}">
                <a16:creationId xmlns:a16="http://schemas.microsoft.com/office/drawing/2014/main" id="{7EA1444F-228F-4385-A59A-0FEB99208CC0}"/>
              </a:ext>
            </a:extLst>
          </p:cNvPr>
          <p:cNvSpPr/>
          <p:nvPr/>
        </p:nvSpPr>
        <p:spPr>
          <a:xfrm>
            <a:off x="2982581" y="11556618"/>
            <a:ext cx="17954134" cy="830997"/>
          </a:xfrm>
          <a:prstGeom prst="rect">
            <a:avLst/>
          </a:prstGeom>
        </p:spPr>
        <p:txBody>
          <a:bodyPr wrap="square">
            <a:spAutoFit/>
          </a:bodyPr>
          <a:lstStyle/>
          <a:p>
            <a:r>
              <a:rPr lang="es-ES" sz="2400" dirty="0">
                <a:solidFill>
                  <a:srgbClr val="6E6F71"/>
                </a:solidFill>
                <a:latin typeface="Avenir-Black"/>
              </a:rPr>
              <a:t>R</a:t>
            </a:r>
            <a:r>
              <a:rPr lang="en-US" sz="2400" dirty="0" err="1">
                <a:solidFill>
                  <a:srgbClr val="6E6F71"/>
                </a:solidFill>
                <a:latin typeface="Avenir-Black"/>
              </a:rPr>
              <a:t>heological</a:t>
            </a:r>
            <a:r>
              <a:rPr lang="en-US" sz="2400" dirty="0">
                <a:solidFill>
                  <a:srgbClr val="6E6F71"/>
                </a:solidFill>
                <a:latin typeface="Avenir-Black"/>
              </a:rPr>
              <a:t> Testing performed at Establishment Labs with the BTC2000 Biomechanical Tissue Characterization Equipment (BTC-2000™). Results Property of Establishment Labs.</a:t>
            </a:r>
            <a:endParaRPr lang="en-US" sz="2400" dirty="0"/>
          </a:p>
        </p:txBody>
      </p:sp>
    </p:spTree>
    <p:extLst>
      <p:ext uri="{BB962C8B-B14F-4D97-AF65-F5344CB8AC3E}">
        <p14:creationId xmlns:p14="http://schemas.microsoft.com/office/powerpoint/2010/main" val="1073239830"/>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3" name="TextBox 3"/>
          <p:cNvSpPr txBox="1"/>
          <p:nvPr/>
        </p:nvSpPr>
        <p:spPr>
          <a:xfrm>
            <a:off x="5382896" y="2633968"/>
            <a:ext cx="15991204" cy="615553"/>
          </a:xfrm>
          <a:prstGeom prst="rect">
            <a:avLst/>
          </a:prstGeom>
          <a:ln w="12700">
            <a:miter lim="400000"/>
          </a:ln>
          <a:extLst>
            <a:ext uri="{C572A759-6A51-4108-AA02-DFA0A04FC94B}">
              <ma14:wrappingTextBoxFlag xmlns="" xmlns:ma14="http://schemas.microsoft.com/office/mac/drawingml/2011/main" val="1"/>
            </a:ext>
          </a:extLst>
        </p:spPr>
        <p:txBody>
          <a:bodyPr wrap="square" lIns="0" tIns="0" rIns="0" bIns="0">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algn="l">
              <a:spcBef>
                <a:spcPts val="1000"/>
              </a:spcBef>
              <a:defRPr sz="3600">
                <a:solidFill>
                  <a:srgbClr val="44546A"/>
                </a:solidFill>
                <a:latin typeface="Avenir Medium"/>
                <a:ea typeface="Avenir Medium"/>
                <a:cs typeface="Avenir Medium"/>
              </a:defRPr>
            </a:lvl1pPr>
          </a:lstStyle>
          <a:p>
            <a:r>
              <a:rPr sz="4000"/>
              <a:t>Point of Maximum Projection (PMP) in horizontal and vertical position. </a:t>
            </a:r>
          </a:p>
        </p:txBody>
      </p:sp>
      <p:sp>
        <p:nvSpPr>
          <p:cNvPr id="404" name="Rectangle 10"/>
          <p:cNvSpPr txBox="1"/>
          <p:nvPr/>
        </p:nvSpPr>
        <p:spPr>
          <a:xfrm>
            <a:off x="7865014" y="12944738"/>
            <a:ext cx="8653972" cy="528671"/>
          </a:xfrm>
          <a:prstGeom prst="rect">
            <a:avLst/>
          </a:prstGeom>
          <a:ln w="12700">
            <a:miter lim="400000"/>
          </a:ln>
          <a:extLst>
            <a:ext uri="{C572A759-6A51-4108-AA02-DFA0A04FC94B}">
              <ma14:wrappingTextBoxFlag xmlns="" xmlns:ma14="http://schemas.microsoft.com/office/mac/drawingml/2011/main" val="1"/>
            </a:ext>
          </a:extLst>
        </p:spPr>
        <p:txBody>
          <a:bodyPr wrap="none" lIns="45720" rIns="45720">
            <a:spAutoFit/>
          </a:bodyPr>
          <a:lstStyle/>
          <a:p>
            <a:pPr defTabSz="457184">
              <a:lnSpc>
                <a:spcPct val="125000"/>
              </a:lnSpc>
              <a:defRPr sz="2800">
                <a:solidFill>
                  <a:srgbClr val="000000"/>
                </a:solidFill>
                <a:latin typeface="Avenir LT Std 35 Light"/>
                <a:ea typeface="Avenir LT Std 35 Light"/>
                <a:cs typeface="Avenir LT Std 35 Light"/>
                <a:sym typeface="Avenir LT Std 35 Light"/>
              </a:defRPr>
            </a:pPr>
            <a:r>
              <a:rPr lang="es-ES" sz="2400" dirty="0">
                <a:solidFill>
                  <a:srgbClr val="000000"/>
                </a:solidFill>
                <a:latin typeface="Avenir LT Std 35 Light"/>
                <a:sym typeface="Avenir LT Std 35 Light"/>
              </a:rPr>
              <a:t>Reference: </a:t>
            </a:r>
            <a:r>
              <a:rPr sz="2400" dirty="0">
                <a:solidFill>
                  <a:srgbClr val="000000"/>
                </a:solidFill>
                <a:latin typeface="Avenir LT Std 35 Light"/>
                <a:sym typeface="Avenir LT Std 35 Light"/>
              </a:rPr>
              <a:t>Booklet: Motiva Doctor. Establishment Labs</a:t>
            </a:r>
            <a:r>
              <a:rPr sz="2400" baseline="30000" dirty="0">
                <a:solidFill>
                  <a:srgbClr val="000000"/>
                </a:solidFill>
                <a:latin typeface="Avenir LT Std 35 Light"/>
                <a:sym typeface="Avenir LT Std 35 Light"/>
              </a:rPr>
              <a:t>®</a:t>
            </a:r>
            <a:r>
              <a:rPr sz="2400" dirty="0">
                <a:solidFill>
                  <a:srgbClr val="000000"/>
                </a:solidFill>
                <a:latin typeface="Avenir LT Std 35 Light"/>
                <a:sym typeface="Avenir LT Std 35 Light"/>
              </a:rPr>
              <a:t> 201</a:t>
            </a:r>
            <a:r>
              <a:rPr lang="en-US" sz="2400" dirty="0">
                <a:solidFill>
                  <a:srgbClr val="000000"/>
                </a:solidFill>
                <a:latin typeface="Avenir LT Std 35 Light"/>
                <a:sym typeface="Avenir LT Std 35 Light"/>
              </a:rPr>
              <a:t>8</a:t>
            </a:r>
            <a:r>
              <a:rPr sz="2400" dirty="0">
                <a:solidFill>
                  <a:srgbClr val="000000"/>
                </a:solidFill>
                <a:latin typeface="Avenir LT Std 35 Light"/>
                <a:sym typeface="Avenir LT Std 35 Light"/>
              </a:rPr>
              <a:t>. </a:t>
            </a:r>
            <a:endParaRPr sz="2400" dirty="0">
              <a:solidFill>
                <a:srgbClr val="000000"/>
              </a:solidFill>
            </a:endParaRPr>
          </a:p>
        </p:txBody>
      </p:sp>
      <p:sp>
        <p:nvSpPr>
          <p:cNvPr id="405" name="TextBox 6"/>
          <p:cNvSpPr txBox="1"/>
          <p:nvPr/>
        </p:nvSpPr>
        <p:spPr>
          <a:xfrm>
            <a:off x="4436138" y="11508138"/>
            <a:ext cx="15511724" cy="766020"/>
          </a:xfrm>
          <a:prstGeom prst="rect">
            <a:avLst/>
          </a:prstGeom>
          <a:ln w="12700">
            <a:miter lim="400000"/>
          </a:ln>
          <a:extLst>
            <a:ext uri="{C572A759-6A51-4108-AA02-DFA0A04FC94B}">
              <ma14:wrappingTextBoxFlag xmlns="" xmlns:ma14="http://schemas.microsoft.com/office/mac/drawingml/2011/main" val="1"/>
            </a:ext>
          </a:extLst>
        </p:spPr>
        <p:txBody>
          <a:bodyPr wrap="none" lIns="135466" tIns="135466" rIns="135466" bIns="135466" anchor="ctr">
            <a:spAutoFit/>
          </a:bodyPr>
          <a:lstStyle/>
          <a:p>
            <a:pPr defTabSz="825458">
              <a:defRPr sz="3200">
                <a:solidFill>
                  <a:srgbClr val="000000"/>
                </a:solidFill>
              </a:defRPr>
            </a:pPr>
            <a:r>
              <a:rPr sz="3200" dirty="0">
                <a:solidFill>
                  <a:srgbClr val="000000"/>
                </a:solidFill>
              </a:rPr>
              <a:t>* The point of maximum projection (PMP) is either at 40</a:t>
            </a:r>
            <a:r>
              <a:rPr sz="3200" baseline="30000" dirty="0">
                <a:solidFill>
                  <a:srgbClr val="000000"/>
                </a:solidFill>
              </a:rPr>
              <a:t>0</a:t>
            </a:r>
            <a:r>
              <a:rPr sz="3200" dirty="0">
                <a:solidFill>
                  <a:srgbClr val="000000"/>
                </a:solidFill>
              </a:rPr>
              <a:t> or 45</a:t>
            </a:r>
            <a:r>
              <a:rPr sz="3200" baseline="30000" dirty="0">
                <a:solidFill>
                  <a:srgbClr val="000000"/>
                </a:solidFill>
              </a:rPr>
              <a:t>0 </a:t>
            </a:r>
            <a:r>
              <a:rPr sz="3200" dirty="0">
                <a:solidFill>
                  <a:srgbClr val="000000"/>
                </a:solidFill>
              </a:rPr>
              <a:t> based upon standing MRI. </a:t>
            </a:r>
          </a:p>
        </p:txBody>
      </p:sp>
      <p:pic>
        <p:nvPicPr>
          <p:cNvPr id="406" name="Ergonomix.png" descr="Ergonomix.png"/>
          <p:cNvPicPr>
            <a:picLocks noChangeAspect="1"/>
          </p:cNvPicPr>
          <p:nvPr/>
        </p:nvPicPr>
        <p:blipFill>
          <a:blip r:embed="rId3">
            <a:extLst/>
          </a:blip>
          <a:srcRect t="7310" b="16278"/>
          <a:stretch>
            <a:fillRect/>
          </a:stretch>
        </p:blipFill>
        <p:spPr>
          <a:xfrm>
            <a:off x="6098699" y="3504172"/>
            <a:ext cx="12884021" cy="7383568"/>
          </a:xfrm>
          <a:prstGeom prst="rect">
            <a:avLst/>
          </a:prstGeom>
          <a:ln w="12700">
            <a:miter lim="400000"/>
          </a:ln>
        </p:spPr>
      </p:pic>
      <p:sp>
        <p:nvSpPr>
          <p:cNvPr id="407" name="Title 1"/>
          <p:cNvSpPr txBox="1">
            <a:spLocks noGrp="1"/>
          </p:cNvSpPr>
          <p:nvPr>
            <p:ph type="title"/>
          </p:nvPr>
        </p:nvSpPr>
        <p:spPr>
          <a:xfrm>
            <a:off x="2" y="545031"/>
            <a:ext cx="24330992" cy="933589"/>
          </a:xfrm>
          <a:prstGeom prst="rect">
            <a:avLst/>
          </a:prstGeom>
          <a:ln w="12700">
            <a:miter lim="400000"/>
          </a:ln>
        </p:spPr>
        <p:txBody>
          <a:bodyPr lIns="50800" tIns="50800" rIns="50800" bIns="50800" anchor="ctr">
            <a:spAutoFit/>
          </a:bodyPr>
          <a:lstStyle/>
          <a:p>
            <a:pPr rtl="0" hangingPunct="0"/>
            <a:r>
              <a:rPr lang="es-ES" sz="5400" dirty="0">
                <a:solidFill>
                  <a:srgbClr val="6E0072"/>
                </a:solidFill>
                <a:latin typeface="+mj-lt"/>
              </a:rPr>
              <a:t>Motiva </a:t>
            </a:r>
            <a:r>
              <a:rPr sz="5400" dirty="0">
                <a:solidFill>
                  <a:srgbClr val="6E0072"/>
                </a:solidFill>
                <a:latin typeface="+mj-lt"/>
              </a:rPr>
              <a:t>Ergonomix</a:t>
            </a:r>
            <a:r>
              <a:rPr sz="5400" baseline="30000" dirty="0">
                <a:solidFill>
                  <a:srgbClr val="6E0072"/>
                </a:solidFill>
                <a:latin typeface="+mj-lt"/>
              </a:rPr>
              <a:t>®</a:t>
            </a:r>
            <a:r>
              <a:rPr sz="5400" dirty="0">
                <a:solidFill>
                  <a:srgbClr val="6E0072"/>
                </a:solidFill>
                <a:latin typeface="+mj-lt"/>
              </a:rPr>
              <a:t> ProgressiveGel™ ULTIMA</a:t>
            </a:r>
            <a:r>
              <a:rPr lang="es-ES" sz="5400" baseline="30000" dirty="0">
                <a:solidFill>
                  <a:srgbClr val="6E0072"/>
                </a:solidFill>
                <a:latin typeface="+mj-lt"/>
              </a:rPr>
              <a:t>®</a:t>
            </a:r>
            <a:r>
              <a:rPr sz="5400" dirty="0">
                <a:solidFill>
                  <a:srgbClr val="6E0072"/>
                </a:solidFill>
                <a:latin typeface="+mj-lt"/>
              </a:rPr>
              <a:t> for Dynamic Movement</a:t>
            </a:r>
          </a:p>
        </p:txBody>
      </p:sp>
      <p:pic>
        <p:nvPicPr>
          <p:cNvPr id="3" name="Picture 2"/>
          <p:cNvPicPr>
            <a:picLocks noChangeAspect="1"/>
          </p:cNvPicPr>
          <p:nvPr/>
        </p:nvPicPr>
        <p:blipFill rotWithShape="1">
          <a:blip r:embed="rId4"/>
          <a:srcRect l="60559"/>
          <a:stretch/>
        </p:blipFill>
        <p:spPr>
          <a:xfrm>
            <a:off x="157018" y="1978502"/>
            <a:ext cx="5071630" cy="9934575"/>
          </a:xfrm>
          <a:prstGeom prst="rect">
            <a:avLst/>
          </a:prstGeom>
        </p:spPr>
      </p:pic>
    </p:spTree>
    <p:extLst>
      <p:ext uri="{BB962C8B-B14F-4D97-AF65-F5344CB8AC3E}">
        <p14:creationId xmlns:p14="http://schemas.microsoft.com/office/powerpoint/2010/main" val="2813449037"/>
      </p:ext>
    </p:extLst>
  </p:cSld>
  <p:clrMapOvr>
    <a:masterClrMapping/>
  </p:clrMapOvr>
  <p:transition spd="med"/>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 name="Enter your title here"/>
          <p:cNvSpPr txBox="1">
            <a:spLocks noGrp="1"/>
          </p:cNvSpPr>
          <p:nvPr>
            <p:ph type="body" idx="13"/>
          </p:nvPr>
        </p:nvSpPr>
        <p:spPr>
          <a:xfrm>
            <a:off x="1626384" y="3840212"/>
            <a:ext cx="20790000" cy="1631216"/>
          </a:xfrm>
          <a:prstGeom prst="rect">
            <a:avLst/>
          </a:prstGeom>
          <a:extLst>
            <a:ext uri="{C572A759-6A51-4108-AA02-DFA0A04FC94B}">
              <ma14:wrappingTextBoxFlag xmlns:ma14="http://schemas.microsoft.com/office/mac/drawingml/2011/main" xmlns="" val="1"/>
            </a:ext>
          </a:extLst>
        </p:spPr>
        <p:txBody>
          <a:bodyPr/>
          <a:lstStyle>
            <a:lvl1pPr marL="0" indent="0" algn="ctr" defTabSz="457200">
              <a:spcBef>
                <a:spcPts val="0"/>
              </a:spcBef>
              <a:buClrTx/>
              <a:buSzTx/>
              <a:buNone/>
              <a:defRPr>
                <a:solidFill>
                  <a:srgbClr val="5E275E"/>
                </a:solidFill>
                <a:latin typeface="Cleargothic-Xlight"/>
                <a:ea typeface="Cleargothic-Xlight"/>
                <a:cs typeface="Cleargothic-Xlight"/>
                <a:sym typeface="Cleargothic-Xlight"/>
              </a:defRPr>
            </a:lvl1pPr>
          </a:lstStyle>
          <a:p>
            <a:r>
              <a:rPr dirty="0">
                <a:latin typeface="Avenir Light" panose="020B0402020203020204" pitchFamily="34" charset="77"/>
              </a:rPr>
              <a:t>2017 progress report at 6 years of a 10 year prospective study with MRI</a:t>
            </a:r>
          </a:p>
        </p:txBody>
      </p:sp>
      <p:pic>
        <p:nvPicPr>
          <p:cNvPr id="65" name="complication-chart.png" descr="complication-chart.png"/>
          <p:cNvPicPr>
            <a:picLocks noChangeAspect="1"/>
          </p:cNvPicPr>
          <p:nvPr/>
        </p:nvPicPr>
        <p:blipFill>
          <a:blip r:embed="rId3">
            <a:extLst/>
          </a:blip>
          <a:stretch>
            <a:fillRect/>
          </a:stretch>
        </p:blipFill>
        <p:spPr>
          <a:xfrm>
            <a:off x="4015710" y="5541833"/>
            <a:ext cx="14472504" cy="5369299"/>
          </a:xfrm>
          <a:prstGeom prst="rect">
            <a:avLst/>
          </a:prstGeom>
          <a:ln w="12700">
            <a:miter lim="400000"/>
          </a:ln>
        </p:spPr>
      </p:pic>
      <p:pic>
        <p:nvPicPr>
          <p:cNvPr id="66" name="1%.png" descr="1%.png"/>
          <p:cNvPicPr>
            <a:picLocks noChangeAspect="1"/>
          </p:cNvPicPr>
          <p:nvPr/>
        </p:nvPicPr>
        <p:blipFill>
          <a:blip r:embed="rId4">
            <a:extLst/>
          </a:blip>
          <a:stretch>
            <a:fillRect/>
          </a:stretch>
        </p:blipFill>
        <p:spPr>
          <a:xfrm>
            <a:off x="5343618" y="10981537"/>
            <a:ext cx="13696764" cy="1486100"/>
          </a:xfrm>
          <a:prstGeom prst="rect">
            <a:avLst/>
          </a:prstGeom>
          <a:ln w="12700">
            <a:miter lim="400000"/>
          </a:ln>
        </p:spPr>
      </p:pic>
      <p:sp>
        <p:nvSpPr>
          <p:cNvPr id="67" name="Since the commercial launch of Motiva Implants® in October 2010, Establishment Labs has placed a total of 302,124 breast implants in the international market, with a total of 78 clinical related events reported, which represent 0.025% of the total units placed in the market."/>
          <p:cNvSpPr txBox="1"/>
          <p:nvPr/>
        </p:nvSpPr>
        <p:spPr>
          <a:xfrm>
            <a:off x="2234773" y="707585"/>
            <a:ext cx="19573222" cy="2644956"/>
          </a:xfrm>
          <a:prstGeom prst="rect">
            <a:avLst/>
          </a:prstGeom>
          <a:ln w="12700">
            <a:miter lim="400000"/>
          </a:ln>
          <a:extLst>
            <a:ext uri="{C572A759-6A51-4108-AA02-DFA0A04FC94B}">
              <ma14:wrappingTextBoxFlag xmlns:ma14="http://schemas.microsoft.com/office/mac/drawingml/2011/main" xmlns="" val="1"/>
            </a:ext>
          </a:extLst>
        </p:spPr>
        <p:txBody>
          <a:bodyPr lIns="71438" tIns="71438" rIns="71438" bIns="71438" anchor="ctr">
            <a:spAutoFit/>
          </a:bodyPr>
          <a:lstStyle/>
          <a:p>
            <a:pPr>
              <a:lnSpc>
                <a:spcPts val="5000"/>
              </a:lnSpc>
              <a:defRPr sz="3000">
                <a:solidFill>
                  <a:srgbClr val="5E275E"/>
                </a:solidFill>
              </a:defRPr>
            </a:pPr>
            <a:r>
              <a:rPr sz="6000" dirty="0">
                <a:latin typeface="+mj-lt"/>
              </a:rPr>
              <a:t>Safety</a:t>
            </a:r>
            <a:endParaRPr dirty="0">
              <a:latin typeface="+mj-lt"/>
            </a:endParaRPr>
          </a:p>
          <a:p>
            <a:pPr>
              <a:lnSpc>
                <a:spcPts val="4500"/>
              </a:lnSpc>
              <a:spcBef>
                <a:spcPts val="1000"/>
              </a:spcBef>
              <a:defRPr sz="2600">
                <a:solidFill>
                  <a:srgbClr val="5E5E5E"/>
                </a:solidFill>
                <a:latin typeface="Avenir Book"/>
                <a:ea typeface="Avenir Book"/>
                <a:cs typeface="Avenir Book"/>
                <a:sym typeface="Avenir Book"/>
              </a:defRPr>
            </a:pPr>
            <a:r>
              <a:rPr dirty="0"/>
              <a:t>No reported rupture, capsular contracture, double capsule or late seromas. No implant replacement due to clinical reasons.</a:t>
            </a:r>
          </a:p>
          <a:p>
            <a:pPr>
              <a:lnSpc>
                <a:spcPts val="4500"/>
              </a:lnSpc>
              <a:defRPr sz="2600">
                <a:solidFill>
                  <a:srgbClr val="5E275E"/>
                </a:solidFill>
                <a:latin typeface="Avenir Book"/>
                <a:ea typeface="Avenir Book"/>
                <a:cs typeface="Avenir Book"/>
                <a:sym typeface="Avenir Book"/>
              </a:defRPr>
            </a:pPr>
            <a:r>
              <a:rPr dirty="0">
                <a:latin typeface="Avenir Medium"/>
                <a:ea typeface="Avenir Medium"/>
                <a:cs typeface="Avenir Medium"/>
                <a:sym typeface="Avenir Medium"/>
              </a:rPr>
              <a:t>100% of MRI cohort showed no evidence of implant rupture or capsular contracture</a:t>
            </a:r>
            <a:br>
              <a:rPr dirty="0"/>
            </a:br>
            <a:r>
              <a:rPr dirty="0"/>
              <a:t>*MRI cohort 62% of the patients (N=20)</a:t>
            </a:r>
          </a:p>
        </p:txBody>
      </p:sp>
    </p:spTree>
    <p:extLst>
      <p:ext uri="{BB962C8B-B14F-4D97-AF65-F5344CB8AC3E}">
        <p14:creationId xmlns:p14="http://schemas.microsoft.com/office/powerpoint/2010/main" val="2922824576"/>
      </p:ext>
    </p:extLst>
  </p:cSld>
  <p:clrMapOvr>
    <a:masterClrMapping/>
  </p:clrMapOvr>
  <p:transition spd="med"/>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8" name="Screen Shot 2017-09-14 at 1.54.45 PM.png" descr="Screen Shot 2017-09-14 at 1.54.45 PM.png"/>
          <p:cNvPicPr>
            <a:picLocks noChangeAspect="1"/>
          </p:cNvPicPr>
          <p:nvPr/>
        </p:nvPicPr>
        <p:blipFill>
          <a:blip r:embed="rId3">
            <a:extLst/>
          </a:blip>
          <a:srcRect b="5606"/>
          <a:stretch>
            <a:fillRect/>
          </a:stretch>
        </p:blipFill>
        <p:spPr>
          <a:xfrm>
            <a:off x="3672085" y="690502"/>
            <a:ext cx="17039746" cy="11400535"/>
          </a:xfrm>
          <a:prstGeom prst="rect">
            <a:avLst/>
          </a:prstGeom>
          <a:ln w="12700">
            <a:miter lim="400000"/>
          </a:ln>
        </p:spPr>
      </p:pic>
    </p:spTree>
    <p:extLst>
      <p:ext uri="{BB962C8B-B14F-4D97-AF65-F5344CB8AC3E}">
        <p14:creationId xmlns:p14="http://schemas.microsoft.com/office/powerpoint/2010/main" val="3277805877"/>
      </p:ext>
    </p:extLst>
  </p:cSld>
  <p:clrMapOvr>
    <a:masterClrMapping/>
  </p:clrMapOvr>
  <p:transition spd="med"/>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 name="Enter your title here"/>
          <p:cNvSpPr txBox="1"/>
          <p:nvPr/>
        </p:nvSpPr>
        <p:spPr>
          <a:xfrm>
            <a:off x="2133977" y="342900"/>
            <a:ext cx="20116046" cy="2779235"/>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normAutofit/>
          </a:bodyPr>
          <a:lstStyle/>
          <a:p>
            <a:pPr defTabSz="457200">
              <a:defRPr sz="5000">
                <a:solidFill>
                  <a:srgbClr val="5E275E"/>
                </a:solidFill>
                <a:latin typeface="Cleargothic-Xlight"/>
                <a:ea typeface="Cleargothic-Xlight"/>
                <a:cs typeface="Cleargothic-Xlight"/>
                <a:sym typeface="Cleargothic-Xlight"/>
              </a:defRPr>
            </a:pPr>
            <a:r>
              <a:rPr dirty="0">
                <a:solidFill>
                  <a:srgbClr val="6E0072"/>
                </a:solidFill>
                <a:latin typeface="+mj-lt"/>
              </a:rPr>
              <a:t>Retrospective Study: 3-year follow-up of 5,813 consecutive causes with Motiva Implants</a:t>
            </a:r>
            <a:r>
              <a:rPr baseline="31999" dirty="0">
                <a:solidFill>
                  <a:srgbClr val="6E0072"/>
                </a:solidFill>
                <a:latin typeface="+mj-lt"/>
              </a:rPr>
              <a:t>®</a:t>
            </a:r>
            <a:r>
              <a:rPr dirty="0">
                <a:solidFill>
                  <a:srgbClr val="6E0072"/>
                </a:solidFill>
                <a:latin typeface="+mj-lt"/>
              </a:rPr>
              <a:t> and competitor experience at Dolan Park Hospital in the United Kingdom performed by 16 Consultant Plastic Surgeons</a:t>
            </a:r>
          </a:p>
        </p:txBody>
      </p:sp>
      <p:pic>
        <p:nvPicPr>
          <p:cNvPr id="99" name="Lower-Complicaction-Rate-Chart.png" descr="Lower-Complicaction-Rate-Chart.png"/>
          <p:cNvPicPr>
            <a:picLocks noChangeAspect="1"/>
          </p:cNvPicPr>
          <p:nvPr/>
        </p:nvPicPr>
        <p:blipFill>
          <a:blip r:embed="rId3">
            <a:extLst/>
          </a:blip>
          <a:stretch>
            <a:fillRect/>
          </a:stretch>
        </p:blipFill>
        <p:spPr>
          <a:xfrm>
            <a:off x="5874714" y="3663380"/>
            <a:ext cx="12634572" cy="6866890"/>
          </a:xfrm>
          <a:prstGeom prst="rect">
            <a:avLst/>
          </a:prstGeom>
          <a:ln w="12700">
            <a:miter lim="400000"/>
          </a:ln>
        </p:spPr>
      </p:pic>
      <p:sp>
        <p:nvSpPr>
          <p:cNvPr id="100" name="Since the commercial launch of Motiva Implants® in October 2010, Establishment Labs has placed a total of 302,124 breast implants in the international market, with a total of 78 clinical related events reported, which represent 0.025% of the total units placed in the market."/>
          <p:cNvSpPr txBox="1"/>
          <p:nvPr/>
        </p:nvSpPr>
        <p:spPr>
          <a:xfrm>
            <a:off x="7216642" y="3289276"/>
            <a:ext cx="8077007" cy="605936"/>
          </a:xfrm>
          <a:prstGeom prst="rect">
            <a:avLst/>
          </a:prstGeom>
          <a:ln w="12700">
            <a:miter lim="400000"/>
          </a:ln>
          <a:extLst>
            <a:ext uri="{C572A759-6A51-4108-AA02-DFA0A04FC94B}">
              <ma14:wrappingTextBoxFlag xmlns:ma14="http://schemas.microsoft.com/office/mac/drawingml/2011/main" xmlns="" val="1"/>
            </a:ext>
          </a:extLst>
        </p:spPr>
        <p:txBody>
          <a:bodyPr lIns="71438" tIns="71438" rIns="71438" bIns="71438" anchor="ctr">
            <a:spAutoFit/>
          </a:bodyPr>
          <a:lstStyle/>
          <a:p>
            <a:pPr algn="l">
              <a:spcBef>
                <a:spcPts val="5900"/>
              </a:spcBef>
              <a:defRPr sz="3000">
                <a:solidFill>
                  <a:srgbClr val="4F4F4F"/>
                </a:solidFill>
                <a:latin typeface="Avenir Light"/>
                <a:ea typeface="Avenir Light"/>
                <a:cs typeface="Avenir Light"/>
                <a:sym typeface="Avenir Light"/>
              </a:defRPr>
            </a:pPr>
            <a:r>
              <a:rPr dirty="0"/>
              <a:t>Complications Rates at 3 years</a:t>
            </a:r>
            <a:endParaRPr baseline="31999" dirty="0"/>
          </a:p>
        </p:txBody>
      </p:sp>
      <p:pic>
        <p:nvPicPr>
          <p:cNvPr id="101" name="no-implant-rupture.png" descr="no-implant-rupture.png"/>
          <p:cNvPicPr>
            <a:picLocks noChangeAspect="1"/>
          </p:cNvPicPr>
          <p:nvPr/>
        </p:nvPicPr>
        <p:blipFill>
          <a:blip r:embed="rId4">
            <a:extLst/>
          </a:blip>
          <a:stretch>
            <a:fillRect/>
          </a:stretch>
        </p:blipFill>
        <p:spPr>
          <a:xfrm>
            <a:off x="7008967" y="10863703"/>
            <a:ext cx="10366066" cy="1513446"/>
          </a:xfrm>
          <a:prstGeom prst="rect">
            <a:avLst/>
          </a:prstGeom>
          <a:ln w="12700">
            <a:miter lim="400000"/>
          </a:ln>
        </p:spPr>
      </p:pic>
      <p:sp>
        <p:nvSpPr>
          <p:cNvPr id="102" name="Since the commercial launch of Motiva Implants® in October 2010, Establishment Labs has placed a total of 302,124 breast implants in the international market, with a total of 78 clinical related events reported, which represent 0.025% of the total units placed in the market."/>
          <p:cNvSpPr txBox="1"/>
          <p:nvPr/>
        </p:nvSpPr>
        <p:spPr>
          <a:xfrm>
            <a:off x="7542626" y="10386947"/>
            <a:ext cx="10246924" cy="536577"/>
          </a:xfrm>
          <a:prstGeom prst="rect">
            <a:avLst/>
          </a:prstGeom>
          <a:ln w="12700">
            <a:miter lim="400000"/>
          </a:ln>
          <a:extLst>
            <a:ext uri="{C572A759-6A51-4108-AA02-DFA0A04FC94B}">
              <ma14:wrappingTextBoxFlag xmlns:ma14="http://schemas.microsoft.com/office/mac/drawingml/2011/main" xmlns="" val="1"/>
            </a:ext>
          </a:extLst>
        </p:spPr>
        <p:txBody>
          <a:bodyPr lIns="71438" tIns="71438" rIns="71438" bIns="71438" anchor="ctr">
            <a:spAutoFit/>
          </a:bodyPr>
          <a:lstStyle>
            <a:lvl1pPr algn="l">
              <a:spcBef>
                <a:spcPts val="5900"/>
              </a:spcBef>
              <a:defRPr sz="2300" i="1">
                <a:solidFill>
                  <a:srgbClr val="4F4F4F"/>
                </a:solidFill>
                <a:latin typeface="Avenir Light"/>
                <a:ea typeface="Avenir Light"/>
                <a:cs typeface="Avenir Light"/>
                <a:sym typeface="Avenir Light"/>
              </a:defRPr>
            </a:lvl1pPr>
          </a:lstStyle>
          <a:p>
            <a:r>
              <a:t>*Implant ruptures related to contact with metal instruments.</a:t>
            </a:r>
          </a:p>
        </p:txBody>
      </p:sp>
      <p:sp>
        <p:nvSpPr>
          <p:cNvPr id="7" name="Rectangle 6">
            <a:extLst>
              <a:ext uri="{FF2B5EF4-FFF2-40B4-BE49-F238E27FC236}">
                <a16:creationId xmlns:a16="http://schemas.microsoft.com/office/drawing/2014/main" id="{66EB87E9-CE97-42DC-8253-D35EAD2CA206}"/>
              </a:ext>
            </a:extLst>
          </p:cNvPr>
          <p:cNvSpPr txBox="1"/>
          <p:nvPr/>
        </p:nvSpPr>
        <p:spPr>
          <a:xfrm>
            <a:off x="199574" y="12709169"/>
            <a:ext cx="21123744" cy="584775"/>
          </a:xfrm>
          <a:prstGeom prst="rect">
            <a:avLst/>
          </a:prstGeom>
          <a:ln w="12700">
            <a:miter lim="400000"/>
          </a:ln>
          <a:extLst>
            <a:ext uri="{C572A759-6A51-4108-AA02-DFA0A04FC94B}">
              <ma14:wrappingTextBoxFlag xmlns:ma14="http://schemas.microsoft.com/office/mac/drawingml/2011/main" xmlns="" val="1"/>
            </a:ext>
          </a:extLst>
        </p:spPr>
        <p:txBody>
          <a:bodyPr lIns="45719" rIns="45719">
            <a:spAutoFit/>
          </a:bodyPr>
          <a:lstStyle/>
          <a:p>
            <a:pPr algn="l">
              <a:defRPr sz="1600">
                <a:solidFill>
                  <a:srgbClr val="6E6F71"/>
                </a:solidFill>
                <a:latin typeface="Avenir Black"/>
                <a:ea typeface="Avenir Black"/>
                <a:cs typeface="Avenir Black"/>
                <a:sym typeface="Avenir Black"/>
              </a:defRPr>
            </a:pPr>
            <a:r>
              <a:rPr lang="en-US" dirty="0">
                <a:latin typeface="Avenir Book" panose="02000503020000020003" pitchFamily="2" charset="0"/>
              </a:rPr>
              <a:t>Sforza, MD., </a:t>
            </a:r>
            <a:r>
              <a:rPr lang="en-US" dirty="0" err="1">
                <a:latin typeface="Avenir Book" panose="02000503020000020003" pitchFamily="2" charset="0"/>
              </a:rPr>
              <a:t>Zaccheddu</a:t>
            </a:r>
            <a:r>
              <a:rPr lang="en-US" dirty="0">
                <a:latin typeface="Avenir Book" panose="02000503020000020003" pitchFamily="2" charset="0"/>
              </a:rPr>
              <a:t>, MD, MSc., </a:t>
            </a:r>
            <a:r>
              <a:rPr lang="en-US" dirty="0" err="1">
                <a:latin typeface="Avenir Book" panose="02000503020000020003" pitchFamily="2" charset="0"/>
              </a:rPr>
              <a:t>Alleruzzo</a:t>
            </a:r>
            <a:r>
              <a:rPr lang="en-US" dirty="0">
                <a:latin typeface="Avenir Book" panose="02000503020000020003" pitchFamily="2" charset="0"/>
              </a:rPr>
              <a:t>, MD., Seno, MD., </a:t>
            </a:r>
            <a:r>
              <a:rPr lang="en-US" dirty="0" err="1">
                <a:latin typeface="Avenir Book" panose="02000503020000020003" pitchFamily="2" charset="0"/>
              </a:rPr>
              <a:t>Mileto</a:t>
            </a:r>
            <a:r>
              <a:rPr lang="en-US" dirty="0">
                <a:latin typeface="Avenir Book" panose="02000503020000020003" pitchFamily="2" charset="0"/>
              </a:rPr>
              <a:t>, MD., </a:t>
            </a:r>
            <a:r>
              <a:rPr lang="en-US" dirty="0" err="1">
                <a:latin typeface="Avenir Book" panose="02000503020000020003" pitchFamily="2" charset="0"/>
              </a:rPr>
              <a:t>Paganelli</a:t>
            </a:r>
            <a:r>
              <a:rPr lang="en-US" dirty="0">
                <a:latin typeface="Avenir Book" panose="02000503020000020003" pitchFamily="2" charset="0"/>
              </a:rPr>
              <a:t>, MD., </a:t>
            </a:r>
            <a:r>
              <a:rPr lang="en-US" dirty="0" err="1">
                <a:latin typeface="Avenir Book" panose="02000503020000020003" pitchFamily="2" charset="0"/>
              </a:rPr>
              <a:t>Sulaiman</a:t>
            </a:r>
            <a:r>
              <a:rPr lang="en-US" dirty="0">
                <a:latin typeface="Avenir Book" panose="02000503020000020003" pitchFamily="2" charset="0"/>
              </a:rPr>
              <a:t>, MD., Payne, MD., </a:t>
            </a:r>
            <a:r>
              <a:rPr lang="en-US" dirty="0" err="1">
                <a:latin typeface="Avenir Book" panose="02000503020000020003" pitchFamily="2" charset="0"/>
              </a:rPr>
              <a:t>Maurovich</a:t>
            </a:r>
            <a:r>
              <a:rPr lang="en-US" dirty="0">
                <a:latin typeface="Avenir Book" panose="02000503020000020003" pitchFamily="2" charset="0"/>
              </a:rPr>
              <a:t>-Horvat, PhD </a:t>
            </a:r>
            <a:r>
              <a:rPr lang="en-US" dirty="0" err="1">
                <a:latin typeface="Avenir Book" panose="02000503020000020003" pitchFamily="2" charset="0"/>
              </a:rPr>
              <a:t>Preliminar</a:t>
            </a:r>
            <a:r>
              <a:rPr lang="en-US" dirty="0">
                <a:latin typeface="Avenir Book" panose="02000503020000020003" pitchFamily="2" charset="0"/>
              </a:rPr>
              <a:t>. 3-year Evaluation of Experience With </a:t>
            </a:r>
            <a:r>
              <a:rPr lang="en-US" dirty="0" err="1">
                <a:latin typeface="Avenir Book" panose="02000503020000020003" pitchFamily="2" charset="0"/>
              </a:rPr>
              <a:t>SilkSurface</a:t>
            </a:r>
            <a:r>
              <a:rPr lang="en-US" dirty="0">
                <a:latin typeface="Avenir Book" panose="02000503020000020003" pitchFamily="2" charset="0"/>
              </a:rPr>
              <a:t>® and Velvet Surface® Motiva® Silicone Breast Implants: a Single Center Experience with 5813 Consecutive Breast Augmentation Cases. Aesthetic Surgery Journal 2017, 1–12.</a:t>
            </a:r>
            <a:endParaRPr dirty="0">
              <a:latin typeface="Avenir Book" panose="02000503020000020003" pitchFamily="2" charset="0"/>
              <a:ea typeface="Avenir Book"/>
              <a:cs typeface="Avenir Book"/>
              <a:sym typeface="Avenir Book"/>
            </a:endParaRPr>
          </a:p>
        </p:txBody>
      </p:sp>
    </p:spTree>
    <p:extLst>
      <p:ext uri="{BB962C8B-B14F-4D97-AF65-F5344CB8AC3E}">
        <p14:creationId xmlns:p14="http://schemas.microsoft.com/office/powerpoint/2010/main" val="3974502883"/>
      </p:ext>
    </p:extLst>
  </p:cSld>
  <p:clrMapOvr>
    <a:masterClrMapping/>
  </p:clrMapOvr>
  <p:transition spd="med"/>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 name="Enter your title here"/>
          <p:cNvSpPr txBox="1"/>
          <p:nvPr/>
        </p:nvSpPr>
        <p:spPr>
          <a:xfrm>
            <a:off x="2133977" y="551405"/>
            <a:ext cx="20116046" cy="2418604"/>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normAutofit/>
          </a:bodyPr>
          <a:lstStyle/>
          <a:p>
            <a:pPr defTabSz="457200">
              <a:defRPr sz="5000">
                <a:solidFill>
                  <a:srgbClr val="5E275E"/>
                </a:solidFill>
                <a:latin typeface="Cleargothic-Xlight"/>
                <a:ea typeface="Cleargothic-Xlight"/>
                <a:cs typeface="Cleargothic-Xlight"/>
                <a:sym typeface="Cleargothic-Xlight"/>
              </a:defRPr>
            </a:pPr>
            <a:r>
              <a:rPr dirty="0">
                <a:solidFill>
                  <a:srgbClr val="6E0072"/>
                </a:solidFill>
                <a:latin typeface="+mj-lt"/>
              </a:rPr>
              <a:t>Retrospective Study: 3-year follow-up of 5,813 consecutive cases with Motiva Implants</a:t>
            </a:r>
            <a:r>
              <a:rPr baseline="31999" dirty="0">
                <a:solidFill>
                  <a:srgbClr val="6E0072"/>
                </a:solidFill>
                <a:latin typeface="+mj-lt"/>
              </a:rPr>
              <a:t>®</a:t>
            </a:r>
            <a:r>
              <a:rPr dirty="0">
                <a:solidFill>
                  <a:srgbClr val="6E0072"/>
                </a:solidFill>
                <a:latin typeface="+mj-lt"/>
              </a:rPr>
              <a:t> and competitor experience at Dolan Park Hospital in the United Kingdom performed by 16 Consultant Plastic Surgeons</a:t>
            </a:r>
          </a:p>
        </p:txBody>
      </p:sp>
      <p:pic>
        <p:nvPicPr>
          <p:cNvPr id="72" name="1%.png" descr="1%.png"/>
          <p:cNvPicPr>
            <a:picLocks noChangeAspect="1"/>
          </p:cNvPicPr>
          <p:nvPr/>
        </p:nvPicPr>
        <p:blipFill>
          <a:blip r:embed="rId3">
            <a:extLst/>
          </a:blip>
          <a:stretch>
            <a:fillRect/>
          </a:stretch>
        </p:blipFill>
        <p:spPr>
          <a:xfrm>
            <a:off x="5343525" y="10890851"/>
            <a:ext cx="13696764" cy="1486101"/>
          </a:xfrm>
          <a:prstGeom prst="rect">
            <a:avLst/>
          </a:prstGeom>
          <a:ln w="12700">
            <a:miter lim="400000"/>
          </a:ln>
        </p:spPr>
      </p:pic>
      <p:pic>
        <p:nvPicPr>
          <p:cNvPr id="73" name="Lower-Reoperation-Rate-Chart.png" descr="Lower-Reoperation-Rate-Chart.png"/>
          <p:cNvPicPr>
            <a:picLocks noChangeAspect="1"/>
          </p:cNvPicPr>
          <p:nvPr/>
        </p:nvPicPr>
        <p:blipFill>
          <a:blip r:embed="rId4">
            <a:extLst/>
          </a:blip>
          <a:stretch>
            <a:fillRect/>
          </a:stretch>
        </p:blipFill>
        <p:spPr>
          <a:xfrm>
            <a:off x="5190990" y="3675033"/>
            <a:ext cx="14002020" cy="7302054"/>
          </a:xfrm>
          <a:prstGeom prst="rect">
            <a:avLst/>
          </a:prstGeom>
          <a:ln w="12700">
            <a:miter lim="400000"/>
          </a:ln>
        </p:spPr>
      </p:pic>
      <p:sp>
        <p:nvSpPr>
          <p:cNvPr id="74" name="Since the commercial launch of Motiva Implants® in October 2010, Establishment Labs has placed a total of 302,124 breast implants in the international market, with a total of 78 clinical related events reported, which represent 0.025% of the total units placed in the market."/>
          <p:cNvSpPr txBox="1"/>
          <p:nvPr/>
        </p:nvSpPr>
        <p:spPr>
          <a:xfrm>
            <a:off x="7260107" y="3268492"/>
            <a:ext cx="8077006" cy="605936"/>
          </a:xfrm>
          <a:prstGeom prst="rect">
            <a:avLst/>
          </a:prstGeom>
          <a:ln w="12700">
            <a:miter lim="400000"/>
          </a:ln>
          <a:extLst>
            <a:ext uri="{C572A759-6A51-4108-AA02-DFA0A04FC94B}">
              <ma14:wrappingTextBoxFlag xmlns:ma14="http://schemas.microsoft.com/office/mac/drawingml/2011/main" xmlns="" val="1"/>
            </a:ext>
          </a:extLst>
        </p:spPr>
        <p:txBody>
          <a:bodyPr lIns="71438" tIns="71438" rIns="71438" bIns="71438" anchor="ctr">
            <a:spAutoFit/>
          </a:bodyPr>
          <a:lstStyle/>
          <a:p>
            <a:pPr algn="l">
              <a:spcBef>
                <a:spcPts val="5900"/>
              </a:spcBef>
              <a:defRPr sz="3000">
                <a:solidFill>
                  <a:srgbClr val="4F4F4F"/>
                </a:solidFill>
                <a:latin typeface="Avenir Light"/>
                <a:ea typeface="Avenir Light"/>
                <a:cs typeface="Avenir Light"/>
                <a:sym typeface="Avenir Light"/>
              </a:defRPr>
            </a:pPr>
            <a:r>
              <a:rPr dirty="0"/>
              <a:t>Lower Reoperation Rate at 3 years</a:t>
            </a:r>
          </a:p>
        </p:txBody>
      </p:sp>
    </p:spTree>
    <p:extLst>
      <p:ext uri="{BB962C8B-B14F-4D97-AF65-F5344CB8AC3E}">
        <p14:creationId xmlns:p14="http://schemas.microsoft.com/office/powerpoint/2010/main" val="2509145150"/>
      </p:ext>
    </p:extLst>
  </p:cSld>
  <p:clrMapOvr>
    <a:masterClrMapping/>
  </p:clrMapOvr>
  <p:transition spd="med"/>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98691" y="787219"/>
            <a:ext cx="8707913" cy="6206705"/>
          </a:xfrm>
          <a:prstGeom prst="rect">
            <a:avLst/>
          </a:prstGeom>
        </p:spPr>
      </p:pic>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615351" y="1382009"/>
            <a:ext cx="6599425" cy="6718601"/>
          </a:xfrm>
          <a:prstGeom prst="rect">
            <a:avLst/>
          </a:prstGeom>
        </p:spPr>
      </p:pic>
      <p:pic>
        <p:nvPicPr>
          <p:cNvPr id="4" name="Picture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477204" y="7710616"/>
            <a:ext cx="6424782" cy="4687651"/>
          </a:xfrm>
          <a:prstGeom prst="rect">
            <a:avLst/>
          </a:prstGeom>
        </p:spPr>
      </p:pic>
      <p:pic>
        <p:nvPicPr>
          <p:cNvPr id="6" name="Picture 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4078881" y="8273485"/>
            <a:ext cx="9472682" cy="1666887"/>
          </a:xfrm>
          <a:prstGeom prst="rect">
            <a:avLst/>
          </a:prstGeom>
        </p:spPr>
      </p:pic>
    </p:spTree>
    <p:extLst>
      <p:ext uri="{BB962C8B-B14F-4D97-AF65-F5344CB8AC3E}">
        <p14:creationId xmlns:p14="http://schemas.microsoft.com/office/powerpoint/2010/main" val="2782894320"/>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 name="Since the commercial launch of Motiva Implants® in October 2010, Establishment Labs has placed a total of 302,124 breast implants in the international market, with a total of 78 clinical related events reported, which represent 0.025% of the total units placed in the market."/>
          <p:cNvSpPr txBox="1"/>
          <p:nvPr/>
        </p:nvSpPr>
        <p:spPr>
          <a:xfrm>
            <a:off x="1258198" y="2265608"/>
            <a:ext cx="21867604" cy="1184277"/>
          </a:xfrm>
          <a:prstGeom prst="rect">
            <a:avLst/>
          </a:prstGeom>
          <a:ln w="12700">
            <a:miter lim="400000"/>
          </a:ln>
          <a:extLst>
            <a:ext uri="{C572A759-6A51-4108-AA02-DFA0A04FC94B}">
              <ma14:wrappingTextBoxFlag xmlns:ma14="http://schemas.microsoft.com/office/mac/drawingml/2011/main" xmlns="" val="1"/>
            </a:ext>
          </a:extLst>
        </p:spPr>
        <p:txBody>
          <a:bodyPr lIns="71438" tIns="71438" rIns="71438" bIns="71438" anchor="ctr">
            <a:spAutoFit/>
          </a:bodyPr>
          <a:lstStyle/>
          <a:p>
            <a:pPr algn="l">
              <a:spcBef>
                <a:spcPts val="5900"/>
              </a:spcBef>
              <a:defRPr sz="3000">
                <a:solidFill>
                  <a:srgbClr val="4F4F4F"/>
                </a:solidFill>
                <a:latin typeface="Avenir Light"/>
                <a:ea typeface="Avenir Light"/>
                <a:cs typeface="Avenir Light"/>
                <a:sym typeface="Avenir Light"/>
              </a:defRPr>
            </a:pPr>
            <a:r>
              <a:t>In the first 7 years since the launch more than 300,000 Motiva Implants</a:t>
            </a:r>
            <a:r>
              <a:rPr baseline="31999"/>
              <a:t>®</a:t>
            </a:r>
            <a:r>
              <a:t> have been placed with only 108 clinically related adverse events reported.</a:t>
            </a:r>
          </a:p>
        </p:txBody>
      </p:sp>
      <p:sp>
        <p:nvSpPr>
          <p:cNvPr id="107" name="Rectangle 7"/>
          <p:cNvSpPr txBox="1"/>
          <p:nvPr/>
        </p:nvSpPr>
        <p:spPr>
          <a:xfrm>
            <a:off x="306587" y="12739938"/>
            <a:ext cx="19444078" cy="434341"/>
          </a:xfrm>
          <a:prstGeom prst="rect">
            <a:avLst/>
          </a:prstGeom>
          <a:ln w="12700">
            <a:miter lim="400000"/>
          </a:ln>
          <a:extLst>
            <a:ext uri="{C572A759-6A51-4108-AA02-DFA0A04FC94B}">
              <ma14:wrappingTextBoxFlag xmlns:ma14="http://schemas.microsoft.com/office/mac/drawingml/2011/main" xmlns="" val="1"/>
            </a:ext>
          </a:extLst>
        </p:spPr>
        <p:txBody>
          <a:bodyPr lIns="45719" rIns="45719">
            <a:spAutoFit/>
          </a:bodyPr>
          <a:lstStyle/>
          <a:p>
            <a:pPr algn="l">
              <a:defRPr sz="2000">
                <a:solidFill>
                  <a:srgbClr val="6E6F71"/>
                </a:solidFill>
                <a:latin typeface="Avenir Book"/>
                <a:ea typeface="Avenir Book"/>
                <a:cs typeface="Avenir Book"/>
                <a:sym typeface="Avenir Book"/>
              </a:defRPr>
            </a:pPr>
            <a:r>
              <a:t>Motiva Implants</a:t>
            </a:r>
            <a:r>
              <a:rPr baseline="31999"/>
              <a:t>®</a:t>
            </a:r>
            <a:r>
              <a:t> Complaint Data Report October 2010 - December 2017.</a:t>
            </a:r>
          </a:p>
        </p:txBody>
      </p:sp>
      <p:sp>
        <p:nvSpPr>
          <p:cNvPr id="108" name="Since the commercial launch of Motiva Implants® in October 2010, Establishment Labs has placed a total of 302,124 breast implants in the international market, with a total of 78 clinical related events reported, which represent 0.025% of the total units placed in the market."/>
          <p:cNvSpPr txBox="1"/>
          <p:nvPr/>
        </p:nvSpPr>
        <p:spPr>
          <a:xfrm>
            <a:off x="6868925" y="3805298"/>
            <a:ext cx="8077007" cy="663577"/>
          </a:xfrm>
          <a:prstGeom prst="rect">
            <a:avLst/>
          </a:prstGeom>
          <a:ln w="12700">
            <a:miter lim="400000"/>
          </a:ln>
          <a:extLst>
            <a:ext uri="{C572A759-6A51-4108-AA02-DFA0A04FC94B}">
              <ma14:wrappingTextBoxFlag xmlns:ma14="http://schemas.microsoft.com/office/mac/drawingml/2011/main" xmlns="" val="1"/>
            </a:ext>
          </a:extLst>
        </p:spPr>
        <p:txBody>
          <a:bodyPr lIns="71438" tIns="71438" rIns="71438" bIns="71438" anchor="ctr">
            <a:spAutoFit/>
          </a:bodyPr>
          <a:lstStyle>
            <a:lvl1pPr algn="l">
              <a:spcBef>
                <a:spcPts val="5900"/>
              </a:spcBef>
              <a:defRPr sz="3000">
                <a:solidFill>
                  <a:srgbClr val="4F4F4F"/>
                </a:solidFill>
                <a:latin typeface="Avenir Light"/>
                <a:ea typeface="Avenir Light"/>
                <a:cs typeface="Avenir Light"/>
                <a:sym typeface="Avenir Light"/>
              </a:defRPr>
            </a:lvl1pPr>
          </a:lstStyle>
          <a:p>
            <a:r>
              <a:t>Complications Rates (N=386,284)</a:t>
            </a:r>
          </a:p>
        </p:txBody>
      </p:sp>
      <p:sp>
        <p:nvSpPr>
          <p:cNvPr id="109" name="Since the commercial launch of Motiva Implants® in October 2010, Establishment Labs has placed a total of 302,124 breast implants in the international market, with a total of 78 clinical related events reported, which represent 0.025% of the total units placed in the market."/>
          <p:cNvSpPr txBox="1"/>
          <p:nvPr/>
        </p:nvSpPr>
        <p:spPr>
          <a:xfrm>
            <a:off x="6868925" y="9613157"/>
            <a:ext cx="10246924" cy="536577"/>
          </a:xfrm>
          <a:prstGeom prst="rect">
            <a:avLst/>
          </a:prstGeom>
          <a:ln w="12700">
            <a:miter lim="400000"/>
          </a:ln>
          <a:extLst>
            <a:ext uri="{C572A759-6A51-4108-AA02-DFA0A04FC94B}">
              <ma14:wrappingTextBoxFlag xmlns:ma14="http://schemas.microsoft.com/office/mac/drawingml/2011/main" xmlns="" val="1"/>
            </a:ext>
          </a:extLst>
        </p:spPr>
        <p:txBody>
          <a:bodyPr lIns="71438" tIns="71438" rIns="71438" bIns="71438" anchor="ctr">
            <a:spAutoFit/>
          </a:bodyPr>
          <a:lstStyle>
            <a:lvl1pPr algn="l">
              <a:spcBef>
                <a:spcPts val="5900"/>
              </a:spcBef>
              <a:defRPr sz="2300" i="1">
                <a:solidFill>
                  <a:srgbClr val="4F4F4F"/>
                </a:solidFill>
                <a:latin typeface="Avenir Light"/>
                <a:ea typeface="Avenir Light"/>
                <a:cs typeface="Avenir Light"/>
                <a:sym typeface="Avenir Light"/>
              </a:defRPr>
            </a:lvl1pPr>
          </a:lstStyle>
          <a:p>
            <a:r>
              <a:t>*No cases of implant rupture due to device failure.</a:t>
            </a:r>
          </a:p>
        </p:txBody>
      </p:sp>
      <p:pic>
        <p:nvPicPr>
          <p:cNvPr id="110" name="complication-chart-clinical-evidence.png" descr="complication-chart-clinical-evidence.png"/>
          <p:cNvPicPr>
            <a:picLocks noChangeAspect="1"/>
          </p:cNvPicPr>
          <p:nvPr/>
        </p:nvPicPr>
        <p:blipFill>
          <a:blip r:embed="rId3">
            <a:extLst/>
          </a:blip>
          <a:stretch>
            <a:fillRect/>
          </a:stretch>
        </p:blipFill>
        <p:spPr>
          <a:xfrm>
            <a:off x="4372886" y="4225089"/>
            <a:ext cx="15638228" cy="5543753"/>
          </a:xfrm>
          <a:prstGeom prst="rect">
            <a:avLst/>
          </a:prstGeom>
          <a:ln w="12700">
            <a:miter lim="400000"/>
          </a:ln>
        </p:spPr>
      </p:pic>
      <p:pic>
        <p:nvPicPr>
          <p:cNvPr id="111" name="0.028.png" descr="0.028.png"/>
          <p:cNvPicPr>
            <a:picLocks noChangeAspect="1"/>
          </p:cNvPicPr>
          <p:nvPr/>
        </p:nvPicPr>
        <p:blipFill>
          <a:blip r:embed="rId4">
            <a:extLst/>
          </a:blip>
          <a:stretch>
            <a:fillRect/>
          </a:stretch>
        </p:blipFill>
        <p:spPr>
          <a:xfrm>
            <a:off x="9280901" y="10502023"/>
            <a:ext cx="5822198" cy="1746660"/>
          </a:xfrm>
          <a:prstGeom prst="rect">
            <a:avLst/>
          </a:prstGeom>
          <a:ln w="12700">
            <a:miter lim="400000"/>
          </a:ln>
        </p:spPr>
      </p:pic>
      <p:sp>
        <p:nvSpPr>
          <p:cNvPr id="112" name="Enter your title here"/>
          <p:cNvSpPr txBox="1"/>
          <p:nvPr/>
        </p:nvSpPr>
        <p:spPr>
          <a:xfrm>
            <a:off x="-2" y="703530"/>
            <a:ext cx="24384004" cy="1143002"/>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normAutofit/>
          </a:bodyPr>
          <a:lstStyle/>
          <a:p>
            <a:pPr defTabSz="457200">
              <a:defRPr sz="6000">
                <a:solidFill>
                  <a:srgbClr val="5E275E"/>
                </a:solidFill>
                <a:latin typeface="Cleargothic-Xlight"/>
                <a:ea typeface="Cleargothic-Xlight"/>
                <a:cs typeface="Cleargothic-Xlight"/>
                <a:sym typeface="Cleargothic-Xlight"/>
              </a:defRPr>
            </a:pPr>
            <a:r>
              <a:rPr dirty="0"/>
              <a:t>Motiva Implants</a:t>
            </a:r>
            <a:r>
              <a:rPr baseline="31999" dirty="0"/>
              <a:t>®</a:t>
            </a:r>
            <a:r>
              <a:rPr dirty="0"/>
              <a:t> Post Market Vigilance Report</a:t>
            </a:r>
          </a:p>
        </p:txBody>
      </p:sp>
    </p:spTree>
    <p:extLst>
      <p:ext uri="{BB962C8B-B14F-4D97-AF65-F5344CB8AC3E}">
        <p14:creationId xmlns:p14="http://schemas.microsoft.com/office/powerpoint/2010/main" val="1483181800"/>
      </p:ext>
    </p:extLst>
  </p:cSld>
  <p:clrMapOvr>
    <a:masterClrMapping/>
  </p:clrMapOvr>
  <p:transition spd="med"/>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2">
            <a:extLst>
              <a:ext uri="{FF2B5EF4-FFF2-40B4-BE49-F238E27FC236}">
                <a16:creationId xmlns:a16="http://schemas.microsoft.com/office/drawing/2014/main" id="{ED2B8DF7-FC6B-4598-8E4D-8F2049C65F26}"/>
              </a:ext>
            </a:extLst>
          </p:cNvPr>
          <p:cNvSpPr>
            <a:spLocks noGrp="1"/>
          </p:cNvSpPr>
          <p:nvPr>
            <p:ph type="body" sz="quarter" idx="14"/>
          </p:nvPr>
        </p:nvSpPr>
        <p:spPr>
          <a:xfrm>
            <a:off x="3691246" y="766592"/>
            <a:ext cx="15585045" cy="1403054"/>
          </a:xfrm>
        </p:spPr>
        <p:txBody>
          <a:bodyPr>
            <a:noAutofit/>
          </a:bodyPr>
          <a:lstStyle/>
          <a:p>
            <a:r>
              <a:rPr lang="en-US" dirty="0">
                <a:solidFill>
                  <a:srgbClr val="6E0072"/>
                </a:solidFill>
                <a:latin typeface="+mj-lt"/>
              </a:rPr>
              <a:t>Surface &amp; Medical </a:t>
            </a:r>
            <a:r>
              <a:rPr lang="en-US" dirty="0">
                <a:solidFill>
                  <a:srgbClr val="6E0072"/>
                </a:solidFill>
                <a:latin typeface="+mj-lt"/>
                <a:sym typeface="Avenir Light"/>
              </a:rPr>
              <a:t>Complications</a:t>
            </a:r>
            <a:r>
              <a:rPr lang="en-US" dirty="0">
                <a:solidFill>
                  <a:srgbClr val="6E0072"/>
                </a:solidFill>
                <a:latin typeface="+mj-lt"/>
              </a:rPr>
              <a:t> Linkage</a:t>
            </a:r>
          </a:p>
        </p:txBody>
      </p:sp>
      <p:pic>
        <p:nvPicPr>
          <p:cNvPr id="3" name="Picture 2">
            <a:extLst>
              <a:ext uri="{FF2B5EF4-FFF2-40B4-BE49-F238E27FC236}">
                <a16:creationId xmlns:a16="http://schemas.microsoft.com/office/drawing/2014/main" id="{899A1395-FAF8-4C73-AC68-347D6BEDE5C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08236" y="2501205"/>
            <a:ext cx="15547110" cy="11103959"/>
          </a:xfrm>
          <a:prstGeom prst="rect">
            <a:avLst/>
          </a:prstGeom>
        </p:spPr>
      </p:pic>
    </p:spTree>
    <p:extLst>
      <p:ext uri="{BB962C8B-B14F-4D97-AF65-F5344CB8AC3E}">
        <p14:creationId xmlns:p14="http://schemas.microsoft.com/office/powerpoint/2010/main" val="2357488251"/>
      </p:ext>
    </p:extLst>
  </p:cSld>
  <p:clrMapOvr>
    <a:masterClrMapping/>
  </p:clrMapOvr>
  <p:transition spd="med"/>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20085" y="4359034"/>
            <a:ext cx="9781889" cy="7154715"/>
          </a:xfrm>
          <a:prstGeom prst="rect">
            <a:avLst/>
          </a:prstGeom>
        </p:spPr>
      </p:pic>
      <p:sp>
        <p:nvSpPr>
          <p:cNvPr id="4" name="Text Placeholder 1"/>
          <p:cNvSpPr txBox="1">
            <a:spLocks/>
          </p:cNvSpPr>
          <p:nvPr/>
        </p:nvSpPr>
        <p:spPr>
          <a:xfrm>
            <a:off x="4621427" y="6472972"/>
            <a:ext cx="24384001" cy="1015663"/>
          </a:xfrm>
          <a:prstGeom prst="rect">
            <a:avLst/>
          </a:prstGeom>
        </p:spPr>
        <p:txBody>
          <a:bodyPr>
            <a:spAutoFit/>
          </a:bodyPr>
          <a:lstStyle>
            <a:lvl1pPr marL="0" marR="0" indent="0" algn="ctr" defTabSz="825500" latinLnBrk="0">
              <a:lnSpc>
                <a:spcPct val="100000"/>
              </a:lnSpc>
              <a:spcBef>
                <a:spcPts val="0"/>
              </a:spcBef>
              <a:spcAft>
                <a:spcPts val="0"/>
              </a:spcAft>
              <a:buClrTx/>
              <a:buSzTx/>
              <a:buFontTx/>
              <a:buNone/>
              <a:tabLst/>
              <a:defRPr sz="6000" b="0" i="0" u="none" strike="noStrike" cap="none" spc="0" baseline="0">
                <a:ln>
                  <a:noFill/>
                </a:ln>
                <a:solidFill>
                  <a:srgbClr val="FFFFFF"/>
                </a:solidFill>
                <a:uFillTx/>
                <a:latin typeface="Avenir Light"/>
                <a:ea typeface="Avenir Light"/>
                <a:cs typeface="Avenir Light"/>
                <a:sym typeface="Avenir Light"/>
              </a:defRPr>
            </a:lvl1pPr>
            <a:lvl2pPr marL="1270000" marR="0" indent="-635000" algn="l" defTabSz="825500" latinLnBrk="0">
              <a:lnSpc>
                <a:spcPct val="100000"/>
              </a:lnSpc>
              <a:spcBef>
                <a:spcPts val="5900"/>
              </a:spcBef>
              <a:spcAft>
                <a:spcPts val="0"/>
              </a:spcAft>
              <a:buClr>
                <a:srgbClr val="646464"/>
              </a:buClr>
              <a:buSzPct val="90000"/>
              <a:buFontTx/>
              <a:buChar char="•"/>
              <a:tabLst/>
              <a:defRPr sz="5000" b="0" i="0" u="none" strike="noStrike" cap="none" spc="0" baseline="0">
                <a:ln>
                  <a:noFill/>
                </a:ln>
                <a:solidFill>
                  <a:srgbClr val="4F4F4F"/>
                </a:solidFill>
                <a:uFillTx/>
                <a:latin typeface="Avenir Light"/>
                <a:ea typeface="Avenir Light"/>
                <a:cs typeface="Avenir Light"/>
                <a:sym typeface="Avenir Light"/>
              </a:defRPr>
            </a:lvl2pPr>
            <a:lvl3pPr marL="1905000" marR="0" indent="-635000" algn="l" defTabSz="825500" latinLnBrk="0">
              <a:lnSpc>
                <a:spcPct val="100000"/>
              </a:lnSpc>
              <a:spcBef>
                <a:spcPts val="5900"/>
              </a:spcBef>
              <a:spcAft>
                <a:spcPts val="0"/>
              </a:spcAft>
              <a:buClr>
                <a:srgbClr val="646464"/>
              </a:buClr>
              <a:buSzPct val="90000"/>
              <a:buFontTx/>
              <a:buChar char="•"/>
              <a:tabLst/>
              <a:defRPr sz="5000" b="0" i="0" u="none" strike="noStrike" cap="none" spc="0" baseline="0">
                <a:ln>
                  <a:noFill/>
                </a:ln>
                <a:solidFill>
                  <a:srgbClr val="4F4F4F"/>
                </a:solidFill>
                <a:uFillTx/>
                <a:latin typeface="Avenir Light"/>
                <a:ea typeface="Avenir Light"/>
                <a:cs typeface="Avenir Light"/>
                <a:sym typeface="Avenir Light"/>
              </a:defRPr>
            </a:lvl3pPr>
            <a:lvl4pPr marL="2540000" marR="0" indent="-635000" algn="l" defTabSz="825500" latinLnBrk="0">
              <a:lnSpc>
                <a:spcPct val="100000"/>
              </a:lnSpc>
              <a:spcBef>
                <a:spcPts val="5900"/>
              </a:spcBef>
              <a:spcAft>
                <a:spcPts val="0"/>
              </a:spcAft>
              <a:buClr>
                <a:srgbClr val="646464"/>
              </a:buClr>
              <a:buSzPct val="90000"/>
              <a:buFontTx/>
              <a:buChar char="•"/>
              <a:tabLst/>
              <a:defRPr sz="5000" b="0" i="0" u="none" strike="noStrike" cap="none" spc="0" baseline="0">
                <a:ln>
                  <a:noFill/>
                </a:ln>
                <a:solidFill>
                  <a:srgbClr val="4F4F4F"/>
                </a:solidFill>
                <a:uFillTx/>
                <a:latin typeface="Avenir Light"/>
                <a:ea typeface="Avenir Light"/>
                <a:cs typeface="Avenir Light"/>
                <a:sym typeface="Avenir Light"/>
              </a:defRPr>
            </a:lvl4pPr>
            <a:lvl5pPr marL="3175000" marR="0" indent="-635000" algn="l" defTabSz="825500" latinLnBrk="0">
              <a:lnSpc>
                <a:spcPct val="100000"/>
              </a:lnSpc>
              <a:spcBef>
                <a:spcPts val="5900"/>
              </a:spcBef>
              <a:spcAft>
                <a:spcPts val="0"/>
              </a:spcAft>
              <a:buClr>
                <a:srgbClr val="646464"/>
              </a:buClr>
              <a:buSzPct val="90000"/>
              <a:buFontTx/>
              <a:buChar char="•"/>
              <a:tabLst/>
              <a:defRPr sz="5000" b="0" i="0" u="none" strike="noStrike" cap="none" spc="0" baseline="0">
                <a:ln>
                  <a:noFill/>
                </a:ln>
                <a:solidFill>
                  <a:srgbClr val="4F4F4F"/>
                </a:solidFill>
                <a:uFillTx/>
                <a:latin typeface="Avenir Light"/>
                <a:ea typeface="Avenir Light"/>
                <a:cs typeface="Avenir Light"/>
                <a:sym typeface="Avenir Light"/>
              </a:defRPr>
            </a:lvl5pPr>
            <a:lvl6pPr marL="3810000" marR="0" indent="-635000" algn="l" defTabSz="825500" latinLnBrk="0">
              <a:lnSpc>
                <a:spcPct val="100000"/>
              </a:lnSpc>
              <a:spcBef>
                <a:spcPts val="5900"/>
              </a:spcBef>
              <a:spcAft>
                <a:spcPts val="0"/>
              </a:spcAft>
              <a:buClr>
                <a:srgbClr val="646464"/>
              </a:buClr>
              <a:buSzPct val="90000"/>
              <a:buFontTx/>
              <a:buChar char="•"/>
              <a:tabLst/>
              <a:defRPr sz="5000" b="0" i="0" u="none" strike="noStrike" cap="none" spc="0" baseline="0">
                <a:ln>
                  <a:noFill/>
                </a:ln>
                <a:solidFill>
                  <a:srgbClr val="4F4F4F"/>
                </a:solidFill>
                <a:uFillTx/>
                <a:latin typeface="Avenir Light"/>
                <a:ea typeface="Avenir Light"/>
                <a:cs typeface="Avenir Light"/>
                <a:sym typeface="Avenir Light"/>
              </a:defRPr>
            </a:lvl6pPr>
            <a:lvl7pPr marL="4445000" marR="0" indent="-635000" algn="l" defTabSz="825500" latinLnBrk="0">
              <a:lnSpc>
                <a:spcPct val="100000"/>
              </a:lnSpc>
              <a:spcBef>
                <a:spcPts val="5900"/>
              </a:spcBef>
              <a:spcAft>
                <a:spcPts val="0"/>
              </a:spcAft>
              <a:buClr>
                <a:srgbClr val="646464"/>
              </a:buClr>
              <a:buSzPct val="90000"/>
              <a:buFontTx/>
              <a:buChar char="•"/>
              <a:tabLst/>
              <a:defRPr sz="5000" b="0" i="0" u="none" strike="noStrike" cap="none" spc="0" baseline="0">
                <a:ln>
                  <a:noFill/>
                </a:ln>
                <a:solidFill>
                  <a:srgbClr val="4F4F4F"/>
                </a:solidFill>
                <a:uFillTx/>
                <a:latin typeface="Avenir Light"/>
                <a:ea typeface="Avenir Light"/>
                <a:cs typeface="Avenir Light"/>
                <a:sym typeface="Avenir Light"/>
              </a:defRPr>
            </a:lvl7pPr>
            <a:lvl8pPr marL="5080000" marR="0" indent="-635000" algn="l" defTabSz="825500" latinLnBrk="0">
              <a:lnSpc>
                <a:spcPct val="100000"/>
              </a:lnSpc>
              <a:spcBef>
                <a:spcPts val="5900"/>
              </a:spcBef>
              <a:spcAft>
                <a:spcPts val="0"/>
              </a:spcAft>
              <a:buClr>
                <a:srgbClr val="646464"/>
              </a:buClr>
              <a:buSzPct val="90000"/>
              <a:buFontTx/>
              <a:buChar char="•"/>
              <a:tabLst/>
              <a:defRPr sz="5000" b="0" i="0" u="none" strike="noStrike" cap="none" spc="0" baseline="0">
                <a:ln>
                  <a:noFill/>
                </a:ln>
                <a:solidFill>
                  <a:srgbClr val="4F4F4F"/>
                </a:solidFill>
                <a:uFillTx/>
                <a:latin typeface="Avenir Light"/>
                <a:ea typeface="Avenir Light"/>
                <a:cs typeface="Avenir Light"/>
                <a:sym typeface="Avenir Light"/>
              </a:defRPr>
            </a:lvl8pPr>
            <a:lvl9pPr marL="5715000" marR="0" indent="-635000" algn="l" defTabSz="825500" latinLnBrk="0">
              <a:lnSpc>
                <a:spcPct val="100000"/>
              </a:lnSpc>
              <a:spcBef>
                <a:spcPts val="5900"/>
              </a:spcBef>
              <a:spcAft>
                <a:spcPts val="0"/>
              </a:spcAft>
              <a:buClr>
                <a:srgbClr val="646464"/>
              </a:buClr>
              <a:buSzPct val="90000"/>
              <a:buFontTx/>
              <a:buChar char="•"/>
              <a:tabLst/>
              <a:defRPr sz="5000" b="0" i="0" u="none" strike="noStrike" cap="none" spc="0" baseline="0">
                <a:ln>
                  <a:noFill/>
                </a:ln>
                <a:solidFill>
                  <a:srgbClr val="4F4F4F"/>
                </a:solidFill>
                <a:uFillTx/>
                <a:latin typeface="Avenir Light"/>
                <a:ea typeface="Avenir Light"/>
                <a:cs typeface="Avenir Light"/>
                <a:sym typeface="Avenir Light"/>
              </a:defRPr>
            </a:lvl9pPr>
          </a:lstStyle>
          <a:p>
            <a:pPr hangingPunct="1"/>
            <a:r>
              <a:rPr lang="en-US" dirty="0">
                <a:solidFill>
                  <a:srgbClr val="6E0072"/>
                </a:solidFill>
                <a:latin typeface="+mj-lt"/>
                <a:ea typeface="Avenir Heavy" charset="0"/>
                <a:cs typeface="Avenir Heavy" charset="0"/>
              </a:rPr>
              <a:t>Breast Implants Surfaces</a:t>
            </a:r>
          </a:p>
        </p:txBody>
      </p:sp>
      <p:sp>
        <p:nvSpPr>
          <p:cNvPr id="3" name="TextBox 2"/>
          <p:cNvSpPr txBox="1"/>
          <p:nvPr/>
        </p:nvSpPr>
        <p:spPr>
          <a:xfrm>
            <a:off x="10323384" y="7653776"/>
            <a:ext cx="13912411" cy="841256"/>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r>
              <a:rPr lang="en-AU" sz="2400" dirty="0">
                <a:solidFill>
                  <a:schemeClr val="tx1"/>
                </a:solidFill>
              </a:rPr>
              <a:t>Dalby et al: fibroblasts </a:t>
            </a:r>
            <a:r>
              <a:rPr lang="en-AU" sz="2400" dirty="0" err="1">
                <a:solidFill>
                  <a:schemeClr val="tx1"/>
                </a:solidFill>
              </a:rPr>
              <a:t>filopodia</a:t>
            </a:r>
            <a:r>
              <a:rPr lang="en-AU" sz="2400" dirty="0">
                <a:solidFill>
                  <a:schemeClr val="tx1"/>
                </a:solidFill>
              </a:rPr>
              <a:t> sense </a:t>
            </a:r>
          </a:p>
          <a:p>
            <a:pPr marL="0" marR="0" indent="0" algn="ctr" defTabSz="825500" rtl="0" fontAlgn="auto" latinLnBrk="0" hangingPunct="0">
              <a:lnSpc>
                <a:spcPct val="100000"/>
              </a:lnSpc>
              <a:spcBef>
                <a:spcPts val="0"/>
              </a:spcBef>
              <a:spcAft>
                <a:spcPts val="0"/>
              </a:spcAft>
              <a:buClrTx/>
              <a:buSzTx/>
              <a:buFontTx/>
              <a:buNone/>
              <a:tabLst/>
            </a:pPr>
            <a:r>
              <a:rPr lang="en-AU" sz="2400" dirty="0">
                <a:solidFill>
                  <a:schemeClr val="tx1"/>
                </a:solidFill>
              </a:rPr>
              <a:t>protrusions down to 10nm (0.01microns) </a:t>
            </a:r>
            <a:endParaRPr kumimoji="0" lang="en-AU" sz="2400" b="0" i="0" u="none" strike="noStrike" cap="none" spc="0" normalizeH="0" baseline="0" dirty="0">
              <a:ln>
                <a:noFill/>
              </a:ln>
              <a:solidFill>
                <a:schemeClr val="tx1"/>
              </a:solidFill>
              <a:effectLst/>
              <a:uFillTx/>
              <a:latin typeface="Avenir Light"/>
              <a:ea typeface="Avenir Light"/>
              <a:cs typeface="Avenir Light"/>
              <a:sym typeface="Avenir Light"/>
            </a:endParaRPr>
          </a:p>
        </p:txBody>
      </p:sp>
    </p:spTree>
  </p:cSld>
  <p:clrMapOvr>
    <a:masterClrMapping/>
  </p:clrMapOvr>
  <p:transition spd="med"/>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2145213" y="0"/>
            <a:ext cx="9678530" cy="12826314"/>
          </a:xfrm>
          <a:prstGeom prst="rect">
            <a:avLst/>
          </a:prstGeom>
        </p:spPr>
      </p:pic>
      <p:sp>
        <p:nvSpPr>
          <p:cNvPr id="3" name="TextBox 2"/>
          <p:cNvSpPr txBox="1"/>
          <p:nvPr/>
        </p:nvSpPr>
        <p:spPr>
          <a:xfrm>
            <a:off x="14231824" y="4868562"/>
            <a:ext cx="9119286" cy="1384995"/>
          </a:xfrm>
          <a:prstGeom prst="rect">
            <a:avLst/>
          </a:prstGeom>
          <a:noFill/>
        </p:spPr>
        <p:txBody>
          <a:bodyPr wrap="square" rtlCol="0">
            <a:spAutoFit/>
          </a:bodyPr>
          <a:lstStyle/>
          <a:p>
            <a:pPr marL="457200" lvl="8" indent="-457200" algn="l">
              <a:buFont typeface="Arial" panose="020B0604020202020204" pitchFamily="34" charset="0"/>
              <a:buChar char="•"/>
            </a:pPr>
            <a:r>
              <a:rPr lang="en-AU" sz="2800" dirty="0">
                <a:solidFill>
                  <a:schemeClr val="tx1"/>
                </a:solidFill>
              </a:rPr>
              <a:t>downregulated IL8, </a:t>
            </a:r>
            <a:r>
              <a:rPr lang="en-AU" sz="2800" dirty="0" err="1">
                <a:solidFill>
                  <a:schemeClr val="tx1"/>
                </a:solidFill>
              </a:rPr>
              <a:t>TNFa</a:t>
            </a:r>
            <a:r>
              <a:rPr lang="en-AU" sz="2800" dirty="0">
                <a:solidFill>
                  <a:schemeClr val="tx1"/>
                </a:solidFill>
              </a:rPr>
              <a:t>, TGFb1</a:t>
            </a:r>
          </a:p>
          <a:p>
            <a:pPr marL="457200" lvl="8" indent="-457200" algn="l">
              <a:buFont typeface="Arial" panose="020B0604020202020204" pitchFamily="34" charset="0"/>
              <a:buChar char="•"/>
            </a:pPr>
            <a:r>
              <a:rPr lang="en-AU" sz="2800" dirty="0">
                <a:solidFill>
                  <a:schemeClr val="tx1"/>
                </a:solidFill>
              </a:rPr>
              <a:t>Upregulated collagen type 1 and vinculin</a:t>
            </a:r>
          </a:p>
          <a:p>
            <a:pPr marL="457200" lvl="8" indent="-457200" algn="l">
              <a:buFont typeface="Arial" panose="020B0604020202020204" pitchFamily="34" charset="0"/>
              <a:buChar char="•"/>
            </a:pPr>
            <a:r>
              <a:rPr lang="en-AU" sz="2800" dirty="0">
                <a:solidFill>
                  <a:schemeClr val="tx1"/>
                </a:solidFill>
              </a:rPr>
              <a:t>Reduced inflammatory cytokine production </a:t>
            </a:r>
          </a:p>
        </p:txBody>
      </p:sp>
      <p:sp>
        <p:nvSpPr>
          <p:cNvPr id="4" name="TextBox 3"/>
          <p:cNvSpPr txBox="1"/>
          <p:nvPr/>
        </p:nvSpPr>
        <p:spPr>
          <a:xfrm>
            <a:off x="14231824" y="3306841"/>
            <a:ext cx="6827951" cy="1015663"/>
          </a:xfrm>
          <a:prstGeom prst="rect">
            <a:avLst/>
          </a:prstGeom>
          <a:noFill/>
        </p:spPr>
        <p:txBody>
          <a:bodyPr wrap="square" rtlCol="0">
            <a:spAutoFit/>
          </a:bodyPr>
          <a:lstStyle/>
          <a:p>
            <a:pPr algn="l"/>
            <a:r>
              <a:rPr lang="en-AU" sz="6000" dirty="0">
                <a:solidFill>
                  <a:srgbClr val="6E0072"/>
                </a:solidFill>
                <a:latin typeface="Cleargothic-Xlight"/>
              </a:rPr>
              <a:t>Breast fibroblasts:</a:t>
            </a:r>
          </a:p>
        </p:txBody>
      </p:sp>
    </p:spTree>
    <p:extLst>
      <p:ext uri="{BB962C8B-B14F-4D97-AF65-F5344CB8AC3E}">
        <p14:creationId xmlns:p14="http://schemas.microsoft.com/office/powerpoint/2010/main" val="425908981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BA6BCCAD-E36C-4629-A10F-70B9CF17090E}"/>
              </a:ext>
            </a:extLst>
          </p:cNvPr>
          <p:cNvPicPr>
            <a:picLocks noChangeAspect="1"/>
          </p:cNvPicPr>
          <p:nvPr/>
        </p:nvPicPr>
        <p:blipFill rotWithShape="1">
          <a:blip r:embed="rId2"/>
          <a:srcRect l="31563"/>
          <a:stretch/>
        </p:blipFill>
        <p:spPr>
          <a:xfrm>
            <a:off x="447568" y="569607"/>
            <a:ext cx="7532652" cy="7333238"/>
          </a:xfrm>
          <a:prstGeom prst="rect">
            <a:avLst/>
          </a:prstGeom>
        </p:spPr>
      </p:pic>
      <p:pic>
        <p:nvPicPr>
          <p:cNvPr id="28" name="Picture 27">
            <a:extLst>
              <a:ext uri="{FF2B5EF4-FFF2-40B4-BE49-F238E27FC236}">
                <a16:creationId xmlns:a16="http://schemas.microsoft.com/office/drawing/2014/main" id="{18726C3A-83BB-45D8-93F2-EBB9643D6A98}"/>
              </a:ext>
            </a:extLst>
          </p:cNvPr>
          <p:cNvPicPr>
            <a:picLocks noChangeAspect="1"/>
          </p:cNvPicPr>
          <p:nvPr/>
        </p:nvPicPr>
        <p:blipFill>
          <a:blip r:embed="rId3"/>
          <a:stretch>
            <a:fillRect/>
          </a:stretch>
        </p:blipFill>
        <p:spPr>
          <a:xfrm>
            <a:off x="19652805" y="12679345"/>
            <a:ext cx="4633362" cy="987638"/>
          </a:xfrm>
          <a:prstGeom prst="rect">
            <a:avLst/>
          </a:prstGeom>
        </p:spPr>
      </p:pic>
      <p:pic>
        <p:nvPicPr>
          <p:cNvPr id="3" name="Picture 2">
            <a:extLst>
              <a:ext uri="{FF2B5EF4-FFF2-40B4-BE49-F238E27FC236}">
                <a16:creationId xmlns:a16="http://schemas.microsoft.com/office/drawing/2014/main" id="{12712E57-DC83-4946-B114-A4FEF5881E95}"/>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68212" y="10542"/>
            <a:ext cx="9144000" cy="6858000"/>
          </a:xfrm>
          <a:prstGeom prst="rect">
            <a:avLst/>
          </a:prstGeom>
        </p:spPr>
      </p:pic>
      <p:pic>
        <p:nvPicPr>
          <p:cNvPr id="5" name="Picture 4">
            <a:extLst>
              <a:ext uri="{FF2B5EF4-FFF2-40B4-BE49-F238E27FC236}">
                <a16:creationId xmlns:a16="http://schemas.microsoft.com/office/drawing/2014/main" id="{E02F0439-15BD-40E0-BDB4-F72F876AD2B0}"/>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162514" y="1959412"/>
            <a:ext cx="9144000" cy="6858000"/>
          </a:xfrm>
          <a:prstGeom prst="rect">
            <a:avLst/>
          </a:prstGeom>
        </p:spPr>
      </p:pic>
      <p:pic>
        <p:nvPicPr>
          <p:cNvPr id="9" name="Picture 8">
            <a:extLst>
              <a:ext uri="{FF2B5EF4-FFF2-40B4-BE49-F238E27FC236}">
                <a16:creationId xmlns:a16="http://schemas.microsoft.com/office/drawing/2014/main" id="{FDCF1AA3-5052-4588-BE65-74EC89380BF8}"/>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632012" y="4381530"/>
            <a:ext cx="9144000" cy="6858000"/>
          </a:xfrm>
          <a:prstGeom prst="rect">
            <a:avLst/>
          </a:prstGeom>
        </p:spPr>
      </p:pic>
      <p:pic>
        <p:nvPicPr>
          <p:cNvPr id="11" name="Picture 10">
            <a:extLst>
              <a:ext uri="{FF2B5EF4-FFF2-40B4-BE49-F238E27FC236}">
                <a16:creationId xmlns:a16="http://schemas.microsoft.com/office/drawing/2014/main" id="{D5E38335-5CB7-441B-A786-7CA5C36914FF}"/>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4476788" y="7120610"/>
            <a:ext cx="9144000" cy="6858000"/>
          </a:xfrm>
          <a:prstGeom prst="rect">
            <a:avLst/>
          </a:prstGeom>
        </p:spPr>
      </p:pic>
      <p:pic>
        <p:nvPicPr>
          <p:cNvPr id="2" name="Picture 1">
            <a:extLst>
              <a:ext uri="{FF2B5EF4-FFF2-40B4-BE49-F238E27FC236}">
                <a16:creationId xmlns:a16="http://schemas.microsoft.com/office/drawing/2014/main" id="{B0134158-9878-44AF-950B-4B6CDD1B9AA5}"/>
              </a:ext>
            </a:extLst>
          </p:cNvPr>
          <p:cNvPicPr>
            <a:picLocks noChangeAspect="1"/>
          </p:cNvPicPr>
          <p:nvPr/>
        </p:nvPicPr>
        <p:blipFill>
          <a:blip r:embed="rId8"/>
          <a:stretch>
            <a:fillRect/>
          </a:stretch>
        </p:blipFill>
        <p:spPr>
          <a:xfrm>
            <a:off x="6644966" y="267389"/>
            <a:ext cx="10198144" cy="7655942"/>
          </a:xfrm>
          <a:prstGeom prst="rect">
            <a:avLst/>
          </a:prstGeom>
        </p:spPr>
      </p:pic>
      <p:pic>
        <p:nvPicPr>
          <p:cNvPr id="7" name="Picture 6">
            <a:extLst>
              <a:ext uri="{FF2B5EF4-FFF2-40B4-BE49-F238E27FC236}">
                <a16:creationId xmlns:a16="http://schemas.microsoft.com/office/drawing/2014/main" id="{85C498BF-0DD9-4C1A-8208-4DAEFEACFB6F}"/>
              </a:ext>
            </a:extLst>
          </p:cNvPr>
          <p:cNvPicPr>
            <a:picLocks noChangeAspect="1"/>
          </p:cNvPicPr>
          <p:nvPr/>
        </p:nvPicPr>
        <p:blipFill>
          <a:blip r:embed="rId9"/>
          <a:stretch>
            <a:fillRect/>
          </a:stretch>
        </p:blipFill>
        <p:spPr>
          <a:xfrm>
            <a:off x="7845038" y="2630289"/>
            <a:ext cx="10259564" cy="7694674"/>
          </a:xfrm>
          <a:prstGeom prst="rect">
            <a:avLst/>
          </a:prstGeom>
        </p:spPr>
      </p:pic>
      <p:pic>
        <p:nvPicPr>
          <p:cNvPr id="6" name="Picture 5">
            <a:extLst>
              <a:ext uri="{FF2B5EF4-FFF2-40B4-BE49-F238E27FC236}">
                <a16:creationId xmlns:a16="http://schemas.microsoft.com/office/drawing/2014/main" id="{EC2E11EF-7E77-4B3A-970C-730D621C6C11}"/>
              </a:ext>
            </a:extLst>
          </p:cNvPr>
          <p:cNvPicPr>
            <a:picLocks noChangeAspect="1"/>
          </p:cNvPicPr>
          <p:nvPr/>
        </p:nvPicPr>
        <p:blipFill>
          <a:blip r:embed="rId10"/>
          <a:stretch>
            <a:fillRect/>
          </a:stretch>
        </p:blipFill>
        <p:spPr>
          <a:xfrm>
            <a:off x="11340281" y="4100648"/>
            <a:ext cx="10198536" cy="7655940"/>
          </a:xfrm>
          <a:prstGeom prst="rect">
            <a:avLst/>
          </a:prstGeom>
        </p:spPr>
      </p:pic>
      <p:pic>
        <p:nvPicPr>
          <p:cNvPr id="12" name="Picture 11">
            <a:extLst>
              <a:ext uri="{FF2B5EF4-FFF2-40B4-BE49-F238E27FC236}">
                <a16:creationId xmlns:a16="http://schemas.microsoft.com/office/drawing/2014/main" id="{32CFD8BE-5358-4CAF-A4CB-499FCF957FC6}"/>
              </a:ext>
            </a:extLst>
          </p:cNvPr>
          <p:cNvPicPr>
            <a:picLocks noChangeAspect="1"/>
          </p:cNvPicPr>
          <p:nvPr/>
        </p:nvPicPr>
        <p:blipFill>
          <a:blip r:embed="rId11"/>
          <a:stretch>
            <a:fillRect/>
          </a:stretch>
        </p:blipFill>
        <p:spPr>
          <a:xfrm>
            <a:off x="13735544" y="5131857"/>
            <a:ext cx="10200888" cy="7648274"/>
          </a:xfrm>
          <a:prstGeom prst="rect">
            <a:avLst/>
          </a:prstGeom>
        </p:spPr>
      </p:pic>
    </p:spTree>
    <p:extLst>
      <p:ext uri="{BB962C8B-B14F-4D97-AF65-F5344CB8AC3E}">
        <p14:creationId xmlns:p14="http://schemas.microsoft.com/office/powerpoint/2010/main" val="4085969959"/>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fltVal val="0"/>
                                          </p:val>
                                        </p:tav>
                                        <p:tav tm="100000">
                                          <p:val>
                                            <p:strVal val="#ppt_w"/>
                                          </p:val>
                                        </p:tav>
                                      </p:tavLst>
                                    </p:anim>
                                    <p:anim calcmode="lin" valueType="num">
                                      <p:cBhvr>
                                        <p:cTn id="8" dur="1000" fill="hold"/>
                                        <p:tgtEl>
                                          <p:spTgt spid="3"/>
                                        </p:tgtEl>
                                        <p:attrNameLst>
                                          <p:attrName>ppt_h</p:attrName>
                                        </p:attrNameLst>
                                      </p:cBhvr>
                                      <p:tavLst>
                                        <p:tav tm="0">
                                          <p:val>
                                            <p:fltVal val="0"/>
                                          </p:val>
                                        </p:tav>
                                        <p:tav tm="100000">
                                          <p:val>
                                            <p:strVal val="#ppt_h"/>
                                          </p:val>
                                        </p:tav>
                                      </p:tavLst>
                                    </p:anim>
                                    <p:anim calcmode="lin" valueType="num">
                                      <p:cBhvr>
                                        <p:cTn id="9" dur="1000" fill="hold"/>
                                        <p:tgtEl>
                                          <p:spTgt spid="3"/>
                                        </p:tgtEl>
                                        <p:attrNameLst>
                                          <p:attrName>style.rotation</p:attrName>
                                        </p:attrNameLst>
                                      </p:cBhvr>
                                      <p:tavLst>
                                        <p:tav tm="0">
                                          <p:val>
                                            <p:fltVal val="90"/>
                                          </p:val>
                                        </p:tav>
                                        <p:tav tm="100000">
                                          <p:val>
                                            <p:fltVal val="0"/>
                                          </p:val>
                                        </p:tav>
                                      </p:tavLst>
                                    </p:anim>
                                    <p:animEffect transition="in" filter="fade">
                                      <p:cBhvr>
                                        <p:cTn id="10" dur="1000"/>
                                        <p:tgtEl>
                                          <p:spTgt spid="3"/>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nodeType="click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p:cTn id="15" dur="1000" fill="hold"/>
                                        <p:tgtEl>
                                          <p:spTgt spid="5"/>
                                        </p:tgtEl>
                                        <p:attrNameLst>
                                          <p:attrName>ppt_w</p:attrName>
                                        </p:attrNameLst>
                                      </p:cBhvr>
                                      <p:tavLst>
                                        <p:tav tm="0">
                                          <p:val>
                                            <p:fltVal val="0"/>
                                          </p:val>
                                        </p:tav>
                                        <p:tav tm="100000">
                                          <p:val>
                                            <p:strVal val="#ppt_w"/>
                                          </p:val>
                                        </p:tav>
                                      </p:tavLst>
                                    </p:anim>
                                    <p:anim calcmode="lin" valueType="num">
                                      <p:cBhvr>
                                        <p:cTn id="16" dur="1000" fill="hold"/>
                                        <p:tgtEl>
                                          <p:spTgt spid="5"/>
                                        </p:tgtEl>
                                        <p:attrNameLst>
                                          <p:attrName>ppt_h</p:attrName>
                                        </p:attrNameLst>
                                      </p:cBhvr>
                                      <p:tavLst>
                                        <p:tav tm="0">
                                          <p:val>
                                            <p:fltVal val="0"/>
                                          </p:val>
                                        </p:tav>
                                        <p:tav tm="100000">
                                          <p:val>
                                            <p:strVal val="#ppt_h"/>
                                          </p:val>
                                        </p:tav>
                                      </p:tavLst>
                                    </p:anim>
                                    <p:anim calcmode="lin" valueType="num">
                                      <p:cBhvr>
                                        <p:cTn id="17" dur="1000" fill="hold"/>
                                        <p:tgtEl>
                                          <p:spTgt spid="5"/>
                                        </p:tgtEl>
                                        <p:attrNameLst>
                                          <p:attrName>style.rotation</p:attrName>
                                        </p:attrNameLst>
                                      </p:cBhvr>
                                      <p:tavLst>
                                        <p:tav tm="0">
                                          <p:val>
                                            <p:fltVal val="90"/>
                                          </p:val>
                                        </p:tav>
                                        <p:tav tm="100000">
                                          <p:val>
                                            <p:fltVal val="0"/>
                                          </p:val>
                                        </p:tav>
                                      </p:tavLst>
                                    </p:anim>
                                    <p:animEffect transition="in" filter="fade">
                                      <p:cBhvr>
                                        <p:cTn id="18" dur="1000"/>
                                        <p:tgtEl>
                                          <p:spTgt spid="5"/>
                                        </p:tgtEl>
                                      </p:cBhvr>
                                    </p:animEffect>
                                  </p:childTnLst>
                                </p:cTn>
                              </p:par>
                            </p:childTnLst>
                          </p:cTn>
                        </p:par>
                      </p:childTnLst>
                    </p:cTn>
                  </p:par>
                  <p:par>
                    <p:cTn id="19" fill="hold">
                      <p:stCondLst>
                        <p:cond delay="indefinite"/>
                      </p:stCondLst>
                      <p:childTnLst>
                        <p:par>
                          <p:cTn id="20" fill="hold">
                            <p:stCondLst>
                              <p:cond delay="0"/>
                            </p:stCondLst>
                            <p:childTnLst>
                              <p:par>
                                <p:cTn id="21" presetID="31" presetClass="entr" presetSubtype="0" fill="hold" nodeType="clickEffect">
                                  <p:stCondLst>
                                    <p:cond delay="0"/>
                                  </p:stCondLst>
                                  <p:childTnLst>
                                    <p:set>
                                      <p:cBhvr>
                                        <p:cTn id="22" dur="1" fill="hold">
                                          <p:stCondLst>
                                            <p:cond delay="0"/>
                                          </p:stCondLst>
                                        </p:cTn>
                                        <p:tgtEl>
                                          <p:spTgt spid="9"/>
                                        </p:tgtEl>
                                        <p:attrNameLst>
                                          <p:attrName>style.visibility</p:attrName>
                                        </p:attrNameLst>
                                      </p:cBhvr>
                                      <p:to>
                                        <p:strVal val="visible"/>
                                      </p:to>
                                    </p:set>
                                    <p:anim calcmode="lin" valueType="num">
                                      <p:cBhvr>
                                        <p:cTn id="23" dur="1000" fill="hold"/>
                                        <p:tgtEl>
                                          <p:spTgt spid="9"/>
                                        </p:tgtEl>
                                        <p:attrNameLst>
                                          <p:attrName>ppt_w</p:attrName>
                                        </p:attrNameLst>
                                      </p:cBhvr>
                                      <p:tavLst>
                                        <p:tav tm="0">
                                          <p:val>
                                            <p:fltVal val="0"/>
                                          </p:val>
                                        </p:tav>
                                        <p:tav tm="100000">
                                          <p:val>
                                            <p:strVal val="#ppt_w"/>
                                          </p:val>
                                        </p:tav>
                                      </p:tavLst>
                                    </p:anim>
                                    <p:anim calcmode="lin" valueType="num">
                                      <p:cBhvr>
                                        <p:cTn id="24" dur="1000" fill="hold"/>
                                        <p:tgtEl>
                                          <p:spTgt spid="9"/>
                                        </p:tgtEl>
                                        <p:attrNameLst>
                                          <p:attrName>ppt_h</p:attrName>
                                        </p:attrNameLst>
                                      </p:cBhvr>
                                      <p:tavLst>
                                        <p:tav tm="0">
                                          <p:val>
                                            <p:fltVal val="0"/>
                                          </p:val>
                                        </p:tav>
                                        <p:tav tm="100000">
                                          <p:val>
                                            <p:strVal val="#ppt_h"/>
                                          </p:val>
                                        </p:tav>
                                      </p:tavLst>
                                    </p:anim>
                                    <p:anim calcmode="lin" valueType="num">
                                      <p:cBhvr>
                                        <p:cTn id="25" dur="1000" fill="hold"/>
                                        <p:tgtEl>
                                          <p:spTgt spid="9"/>
                                        </p:tgtEl>
                                        <p:attrNameLst>
                                          <p:attrName>style.rotation</p:attrName>
                                        </p:attrNameLst>
                                      </p:cBhvr>
                                      <p:tavLst>
                                        <p:tav tm="0">
                                          <p:val>
                                            <p:fltVal val="90"/>
                                          </p:val>
                                        </p:tav>
                                        <p:tav tm="100000">
                                          <p:val>
                                            <p:fltVal val="0"/>
                                          </p:val>
                                        </p:tav>
                                      </p:tavLst>
                                    </p:anim>
                                    <p:animEffect transition="in" filter="fade">
                                      <p:cBhvr>
                                        <p:cTn id="26" dur="1000"/>
                                        <p:tgtEl>
                                          <p:spTgt spid="9"/>
                                        </p:tgtEl>
                                      </p:cBhvr>
                                    </p:animEffect>
                                  </p:childTnLst>
                                </p:cTn>
                              </p:par>
                            </p:childTnLst>
                          </p:cTn>
                        </p:par>
                      </p:childTnLst>
                    </p:cTn>
                  </p:par>
                  <p:par>
                    <p:cTn id="27" fill="hold">
                      <p:stCondLst>
                        <p:cond delay="indefinite"/>
                      </p:stCondLst>
                      <p:childTnLst>
                        <p:par>
                          <p:cTn id="28" fill="hold">
                            <p:stCondLst>
                              <p:cond delay="0"/>
                            </p:stCondLst>
                            <p:childTnLst>
                              <p:par>
                                <p:cTn id="29" presetID="31" presetClass="entr" presetSubtype="0" fill="hold" nodeType="clickEffect">
                                  <p:stCondLst>
                                    <p:cond delay="0"/>
                                  </p:stCondLst>
                                  <p:childTnLst>
                                    <p:set>
                                      <p:cBhvr>
                                        <p:cTn id="30" dur="1" fill="hold">
                                          <p:stCondLst>
                                            <p:cond delay="0"/>
                                          </p:stCondLst>
                                        </p:cTn>
                                        <p:tgtEl>
                                          <p:spTgt spid="11"/>
                                        </p:tgtEl>
                                        <p:attrNameLst>
                                          <p:attrName>style.visibility</p:attrName>
                                        </p:attrNameLst>
                                      </p:cBhvr>
                                      <p:to>
                                        <p:strVal val="visible"/>
                                      </p:to>
                                    </p:set>
                                    <p:anim calcmode="lin" valueType="num">
                                      <p:cBhvr>
                                        <p:cTn id="31" dur="1000" fill="hold"/>
                                        <p:tgtEl>
                                          <p:spTgt spid="11"/>
                                        </p:tgtEl>
                                        <p:attrNameLst>
                                          <p:attrName>ppt_w</p:attrName>
                                        </p:attrNameLst>
                                      </p:cBhvr>
                                      <p:tavLst>
                                        <p:tav tm="0">
                                          <p:val>
                                            <p:fltVal val="0"/>
                                          </p:val>
                                        </p:tav>
                                        <p:tav tm="100000">
                                          <p:val>
                                            <p:strVal val="#ppt_w"/>
                                          </p:val>
                                        </p:tav>
                                      </p:tavLst>
                                    </p:anim>
                                    <p:anim calcmode="lin" valueType="num">
                                      <p:cBhvr>
                                        <p:cTn id="32" dur="1000" fill="hold"/>
                                        <p:tgtEl>
                                          <p:spTgt spid="11"/>
                                        </p:tgtEl>
                                        <p:attrNameLst>
                                          <p:attrName>ppt_h</p:attrName>
                                        </p:attrNameLst>
                                      </p:cBhvr>
                                      <p:tavLst>
                                        <p:tav tm="0">
                                          <p:val>
                                            <p:fltVal val="0"/>
                                          </p:val>
                                        </p:tav>
                                        <p:tav tm="100000">
                                          <p:val>
                                            <p:strVal val="#ppt_h"/>
                                          </p:val>
                                        </p:tav>
                                      </p:tavLst>
                                    </p:anim>
                                    <p:anim calcmode="lin" valueType="num">
                                      <p:cBhvr>
                                        <p:cTn id="33" dur="1000" fill="hold"/>
                                        <p:tgtEl>
                                          <p:spTgt spid="11"/>
                                        </p:tgtEl>
                                        <p:attrNameLst>
                                          <p:attrName>style.rotation</p:attrName>
                                        </p:attrNameLst>
                                      </p:cBhvr>
                                      <p:tavLst>
                                        <p:tav tm="0">
                                          <p:val>
                                            <p:fltVal val="90"/>
                                          </p:val>
                                        </p:tav>
                                        <p:tav tm="100000">
                                          <p:val>
                                            <p:fltVal val="0"/>
                                          </p:val>
                                        </p:tav>
                                      </p:tavLst>
                                    </p:anim>
                                    <p:animEffect transition="in" filter="fade">
                                      <p:cBhvr>
                                        <p:cTn id="34" dur="1000"/>
                                        <p:tgtEl>
                                          <p:spTgt spid="11"/>
                                        </p:tgtEl>
                                      </p:cBhvr>
                                    </p:animEffect>
                                  </p:childTnLst>
                                </p:cTn>
                              </p:par>
                            </p:childTnLst>
                          </p:cTn>
                        </p:par>
                      </p:childTnLst>
                    </p:cTn>
                  </p:par>
                  <p:par>
                    <p:cTn id="35" fill="hold">
                      <p:stCondLst>
                        <p:cond delay="indefinite"/>
                      </p:stCondLst>
                      <p:childTnLst>
                        <p:par>
                          <p:cTn id="36" fill="hold">
                            <p:stCondLst>
                              <p:cond delay="0"/>
                            </p:stCondLst>
                            <p:childTnLst>
                              <p:par>
                                <p:cTn id="37" presetID="31" presetClass="entr" presetSubtype="0" fill="hold" nodeType="clickEffect">
                                  <p:stCondLst>
                                    <p:cond delay="0"/>
                                  </p:stCondLst>
                                  <p:childTnLst>
                                    <p:set>
                                      <p:cBhvr>
                                        <p:cTn id="38" dur="1" fill="hold">
                                          <p:stCondLst>
                                            <p:cond delay="0"/>
                                          </p:stCondLst>
                                        </p:cTn>
                                        <p:tgtEl>
                                          <p:spTgt spid="2"/>
                                        </p:tgtEl>
                                        <p:attrNameLst>
                                          <p:attrName>style.visibility</p:attrName>
                                        </p:attrNameLst>
                                      </p:cBhvr>
                                      <p:to>
                                        <p:strVal val="visible"/>
                                      </p:to>
                                    </p:set>
                                    <p:anim calcmode="lin" valueType="num">
                                      <p:cBhvr>
                                        <p:cTn id="39" dur="1000" fill="hold"/>
                                        <p:tgtEl>
                                          <p:spTgt spid="2"/>
                                        </p:tgtEl>
                                        <p:attrNameLst>
                                          <p:attrName>ppt_w</p:attrName>
                                        </p:attrNameLst>
                                      </p:cBhvr>
                                      <p:tavLst>
                                        <p:tav tm="0">
                                          <p:val>
                                            <p:fltVal val="0"/>
                                          </p:val>
                                        </p:tav>
                                        <p:tav tm="100000">
                                          <p:val>
                                            <p:strVal val="#ppt_w"/>
                                          </p:val>
                                        </p:tav>
                                      </p:tavLst>
                                    </p:anim>
                                    <p:anim calcmode="lin" valueType="num">
                                      <p:cBhvr>
                                        <p:cTn id="40" dur="1000" fill="hold"/>
                                        <p:tgtEl>
                                          <p:spTgt spid="2"/>
                                        </p:tgtEl>
                                        <p:attrNameLst>
                                          <p:attrName>ppt_h</p:attrName>
                                        </p:attrNameLst>
                                      </p:cBhvr>
                                      <p:tavLst>
                                        <p:tav tm="0">
                                          <p:val>
                                            <p:fltVal val="0"/>
                                          </p:val>
                                        </p:tav>
                                        <p:tav tm="100000">
                                          <p:val>
                                            <p:strVal val="#ppt_h"/>
                                          </p:val>
                                        </p:tav>
                                      </p:tavLst>
                                    </p:anim>
                                    <p:anim calcmode="lin" valueType="num">
                                      <p:cBhvr>
                                        <p:cTn id="41" dur="1000" fill="hold"/>
                                        <p:tgtEl>
                                          <p:spTgt spid="2"/>
                                        </p:tgtEl>
                                        <p:attrNameLst>
                                          <p:attrName>style.rotation</p:attrName>
                                        </p:attrNameLst>
                                      </p:cBhvr>
                                      <p:tavLst>
                                        <p:tav tm="0">
                                          <p:val>
                                            <p:fltVal val="90"/>
                                          </p:val>
                                        </p:tav>
                                        <p:tav tm="100000">
                                          <p:val>
                                            <p:fltVal val="0"/>
                                          </p:val>
                                        </p:tav>
                                      </p:tavLst>
                                    </p:anim>
                                    <p:animEffect transition="in" filter="fade">
                                      <p:cBhvr>
                                        <p:cTn id="42" dur="1000"/>
                                        <p:tgtEl>
                                          <p:spTgt spid="2"/>
                                        </p:tgtEl>
                                      </p:cBhvr>
                                    </p:animEffect>
                                  </p:childTnLst>
                                </p:cTn>
                              </p:par>
                            </p:childTnLst>
                          </p:cTn>
                        </p:par>
                      </p:childTnLst>
                    </p:cTn>
                  </p:par>
                  <p:par>
                    <p:cTn id="43" fill="hold">
                      <p:stCondLst>
                        <p:cond delay="indefinite"/>
                      </p:stCondLst>
                      <p:childTnLst>
                        <p:par>
                          <p:cTn id="44" fill="hold">
                            <p:stCondLst>
                              <p:cond delay="0"/>
                            </p:stCondLst>
                            <p:childTnLst>
                              <p:par>
                                <p:cTn id="45" presetID="31" presetClass="entr" presetSubtype="0" fill="hold" nodeType="clickEffect">
                                  <p:stCondLst>
                                    <p:cond delay="0"/>
                                  </p:stCondLst>
                                  <p:childTnLst>
                                    <p:set>
                                      <p:cBhvr>
                                        <p:cTn id="46" dur="1" fill="hold">
                                          <p:stCondLst>
                                            <p:cond delay="0"/>
                                          </p:stCondLst>
                                        </p:cTn>
                                        <p:tgtEl>
                                          <p:spTgt spid="7"/>
                                        </p:tgtEl>
                                        <p:attrNameLst>
                                          <p:attrName>style.visibility</p:attrName>
                                        </p:attrNameLst>
                                      </p:cBhvr>
                                      <p:to>
                                        <p:strVal val="visible"/>
                                      </p:to>
                                    </p:set>
                                    <p:anim calcmode="lin" valueType="num">
                                      <p:cBhvr>
                                        <p:cTn id="47" dur="1000" fill="hold"/>
                                        <p:tgtEl>
                                          <p:spTgt spid="7"/>
                                        </p:tgtEl>
                                        <p:attrNameLst>
                                          <p:attrName>ppt_w</p:attrName>
                                        </p:attrNameLst>
                                      </p:cBhvr>
                                      <p:tavLst>
                                        <p:tav tm="0">
                                          <p:val>
                                            <p:fltVal val="0"/>
                                          </p:val>
                                        </p:tav>
                                        <p:tav tm="100000">
                                          <p:val>
                                            <p:strVal val="#ppt_w"/>
                                          </p:val>
                                        </p:tav>
                                      </p:tavLst>
                                    </p:anim>
                                    <p:anim calcmode="lin" valueType="num">
                                      <p:cBhvr>
                                        <p:cTn id="48" dur="1000" fill="hold"/>
                                        <p:tgtEl>
                                          <p:spTgt spid="7"/>
                                        </p:tgtEl>
                                        <p:attrNameLst>
                                          <p:attrName>ppt_h</p:attrName>
                                        </p:attrNameLst>
                                      </p:cBhvr>
                                      <p:tavLst>
                                        <p:tav tm="0">
                                          <p:val>
                                            <p:fltVal val="0"/>
                                          </p:val>
                                        </p:tav>
                                        <p:tav tm="100000">
                                          <p:val>
                                            <p:strVal val="#ppt_h"/>
                                          </p:val>
                                        </p:tav>
                                      </p:tavLst>
                                    </p:anim>
                                    <p:anim calcmode="lin" valueType="num">
                                      <p:cBhvr>
                                        <p:cTn id="49" dur="1000" fill="hold"/>
                                        <p:tgtEl>
                                          <p:spTgt spid="7"/>
                                        </p:tgtEl>
                                        <p:attrNameLst>
                                          <p:attrName>style.rotation</p:attrName>
                                        </p:attrNameLst>
                                      </p:cBhvr>
                                      <p:tavLst>
                                        <p:tav tm="0">
                                          <p:val>
                                            <p:fltVal val="90"/>
                                          </p:val>
                                        </p:tav>
                                        <p:tav tm="100000">
                                          <p:val>
                                            <p:fltVal val="0"/>
                                          </p:val>
                                        </p:tav>
                                      </p:tavLst>
                                    </p:anim>
                                    <p:animEffect transition="in" filter="fade">
                                      <p:cBhvr>
                                        <p:cTn id="50" dur="1000"/>
                                        <p:tgtEl>
                                          <p:spTgt spid="7"/>
                                        </p:tgtEl>
                                      </p:cBhvr>
                                    </p:animEffect>
                                  </p:childTnLst>
                                </p:cTn>
                              </p:par>
                            </p:childTnLst>
                          </p:cTn>
                        </p:par>
                      </p:childTnLst>
                    </p:cTn>
                  </p:par>
                  <p:par>
                    <p:cTn id="51" fill="hold">
                      <p:stCondLst>
                        <p:cond delay="indefinite"/>
                      </p:stCondLst>
                      <p:childTnLst>
                        <p:par>
                          <p:cTn id="52" fill="hold">
                            <p:stCondLst>
                              <p:cond delay="0"/>
                            </p:stCondLst>
                            <p:childTnLst>
                              <p:par>
                                <p:cTn id="53" presetID="31" presetClass="entr" presetSubtype="0" fill="hold" nodeType="clickEffect">
                                  <p:stCondLst>
                                    <p:cond delay="0"/>
                                  </p:stCondLst>
                                  <p:childTnLst>
                                    <p:set>
                                      <p:cBhvr>
                                        <p:cTn id="54" dur="1" fill="hold">
                                          <p:stCondLst>
                                            <p:cond delay="0"/>
                                          </p:stCondLst>
                                        </p:cTn>
                                        <p:tgtEl>
                                          <p:spTgt spid="6"/>
                                        </p:tgtEl>
                                        <p:attrNameLst>
                                          <p:attrName>style.visibility</p:attrName>
                                        </p:attrNameLst>
                                      </p:cBhvr>
                                      <p:to>
                                        <p:strVal val="visible"/>
                                      </p:to>
                                    </p:set>
                                    <p:anim calcmode="lin" valueType="num">
                                      <p:cBhvr>
                                        <p:cTn id="55" dur="1000" fill="hold"/>
                                        <p:tgtEl>
                                          <p:spTgt spid="6"/>
                                        </p:tgtEl>
                                        <p:attrNameLst>
                                          <p:attrName>ppt_w</p:attrName>
                                        </p:attrNameLst>
                                      </p:cBhvr>
                                      <p:tavLst>
                                        <p:tav tm="0">
                                          <p:val>
                                            <p:fltVal val="0"/>
                                          </p:val>
                                        </p:tav>
                                        <p:tav tm="100000">
                                          <p:val>
                                            <p:strVal val="#ppt_w"/>
                                          </p:val>
                                        </p:tav>
                                      </p:tavLst>
                                    </p:anim>
                                    <p:anim calcmode="lin" valueType="num">
                                      <p:cBhvr>
                                        <p:cTn id="56" dur="1000" fill="hold"/>
                                        <p:tgtEl>
                                          <p:spTgt spid="6"/>
                                        </p:tgtEl>
                                        <p:attrNameLst>
                                          <p:attrName>ppt_h</p:attrName>
                                        </p:attrNameLst>
                                      </p:cBhvr>
                                      <p:tavLst>
                                        <p:tav tm="0">
                                          <p:val>
                                            <p:fltVal val="0"/>
                                          </p:val>
                                        </p:tav>
                                        <p:tav tm="100000">
                                          <p:val>
                                            <p:strVal val="#ppt_h"/>
                                          </p:val>
                                        </p:tav>
                                      </p:tavLst>
                                    </p:anim>
                                    <p:anim calcmode="lin" valueType="num">
                                      <p:cBhvr>
                                        <p:cTn id="57" dur="1000" fill="hold"/>
                                        <p:tgtEl>
                                          <p:spTgt spid="6"/>
                                        </p:tgtEl>
                                        <p:attrNameLst>
                                          <p:attrName>style.rotation</p:attrName>
                                        </p:attrNameLst>
                                      </p:cBhvr>
                                      <p:tavLst>
                                        <p:tav tm="0">
                                          <p:val>
                                            <p:fltVal val="90"/>
                                          </p:val>
                                        </p:tav>
                                        <p:tav tm="100000">
                                          <p:val>
                                            <p:fltVal val="0"/>
                                          </p:val>
                                        </p:tav>
                                      </p:tavLst>
                                    </p:anim>
                                    <p:animEffect transition="in" filter="fade">
                                      <p:cBhvr>
                                        <p:cTn id="58" dur="1000"/>
                                        <p:tgtEl>
                                          <p:spTgt spid="6"/>
                                        </p:tgtEl>
                                      </p:cBhvr>
                                    </p:animEffect>
                                  </p:childTnLst>
                                </p:cTn>
                              </p:par>
                            </p:childTnLst>
                          </p:cTn>
                        </p:par>
                      </p:childTnLst>
                    </p:cTn>
                  </p:par>
                  <p:par>
                    <p:cTn id="59" fill="hold">
                      <p:stCondLst>
                        <p:cond delay="indefinite"/>
                      </p:stCondLst>
                      <p:childTnLst>
                        <p:par>
                          <p:cTn id="60" fill="hold">
                            <p:stCondLst>
                              <p:cond delay="0"/>
                            </p:stCondLst>
                            <p:childTnLst>
                              <p:par>
                                <p:cTn id="61" presetID="31" presetClass="entr" presetSubtype="0" fill="hold" nodeType="clickEffect">
                                  <p:stCondLst>
                                    <p:cond delay="0"/>
                                  </p:stCondLst>
                                  <p:childTnLst>
                                    <p:set>
                                      <p:cBhvr>
                                        <p:cTn id="62" dur="1" fill="hold">
                                          <p:stCondLst>
                                            <p:cond delay="0"/>
                                          </p:stCondLst>
                                        </p:cTn>
                                        <p:tgtEl>
                                          <p:spTgt spid="12"/>
                                        </p:tgtEl>
                                        <p:attrNameLst>
                                          <p:attrName>style.visibility</p:attrName>
                                        </p:attrNameLst>
                                      </p:cBhvr>
                                      <p:to>
                                        <p:strVal val="visible"/>
                                      </p:to>
                                    </p:set>
                                    <p:anim calcmode="lin" valueType="num">
                                      <p:cBhvr>
                                        <p:cTn id="63" dur="1000" fill="hold"/>
                                        <p:tgtEl>
                                          <p:spTgt spid="12"/>
                                        </p:tgtEl>
                                        <p:attrNameLst>
                                          <p:attrName>ppt_w</p:attrName>
                                        </p:attrNameLst>
                                      </p:cBhvr>
                                      <p:tavLst>
                                        <p:tav tm="0">
                                          <p:val>
                                            <p:fltVal val="0"/>
                                          </p:val>
                                        </p:tav>
                                        <p:tav tm="100000">
                                          <p:val>
                                            <p:strVal val="#ppt_w"/>
                                          </p:val>
                                        </p:tav>
                                      </p:tavLst>
                                    </p:anim>
                                    <p:anim calcmode="lin" valueType="num">
                                      <p:cBhvr>
                                        <p:cTn id="64" dur="1000" fill="hold"/>
                                        <p:tgtEl>
                                          <p:spTgt spid="12"/>
                                        </p:tgtEl>
                                        <p:attrNameLst>
                                          <p:attrName>ppt_h</p:attrName>
                                        </p:attrNameLst>
                                      </p:cBhvr>
                                      <p:tavLst>
                                        <p:tav tm="0">
                                          <p:val>
                                            <p:fltVal val="0"/>
                                          </p:val>
                                        </p:tav>
                                        <p:tav tm="100000">
                                          <p:val>
                                            <p:strVal val="#ppt_h"/>
                                          </p:val>
                                        </p:tav>
                                      </p:tavLst>
                                    </p:anim>
                                    <p:anim calcmode="lin" valueType="num">
                                      <p:cBhvr>
                                        <p:cTn id="65" dur="1000" fill="hold"/>
                                        <p:tgtEl>
                                          <p:spTgt spid="12"/>
                                        </p:tgtEl>
                                        <p:attrNameLst>
                                          <p:attrName>style.rotation</p:attrName>
                                        </p:attrNameLst>
                                      </p:cBhvr>
                                      <p:tavLst>
                                        <p:tav tm="0">
                                          <p:val>
                                            <p:fltVal val="90"/>
                                          </p:val>
                                        </p:tav>
                                        <p:tav tm="100000">
                                          <p:val>
                                            <p:fltVal val="0"/>
                                          </p:val>
                                        </p:tav>
                                      </p:tavLst>
                                    </p:anim>
                                    <p:animEffect transition="in" filter="fade">
                                      <p:cBhvr>
                                        <p:cTn id="66" dur="1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F0A1762B-1141-4B72-8700-A3B78DB8BC35}"/>
              </a:ext>
            </a:extLst>
          </p:cNvPr>
          <p:cNvSpPr>
            <a:spLocks noGrp="1"/>
          </p:cNvSpPr>
          <p:nvPr>
            <p:ph type="body" sz="quarter" idx="14"/>
          </p:nvPr>
        </p:nvSpPr>
        <p:spPr>
          <a:xfrm>
            <a:off x="0" y="1356115"/>
            <a:ext cx="24384001" cy="942053"/>
          </a:xfrm>
        </p:spPr>
        <p:txBody>
          <a:bodyPr/>
          <a:lstStyle/>
          <a:p>
            <a:r>
              <a:rPr lang="es-ES" dirty="0">
                <a:solidFill>
                  <a:srgbClr val="6E0072"/>
                </a:solidFill>
                <a:latin typeface="Cleargothic-Xlight"/>
              </a:rPr>
              <a:t>Motiva </a:t>
            </a:r>
            <a:r>
              <a:rPr lang="es-ES" dirty="0" err="1">
                <a:solidFill>
                  <a:srgbClr val="6E0072"/>
                </a:solidFill>
                <a:latin typeface="Cleargothic-Xlight"/>
              </a:rPr>
              <a:t>Implants</a:t>
            </a:r>
            <a:r>
              <a:rPr lang="es-ES" baseline="30000" dirty="0">
                <a:solidFill>
                  <a:srgbClr val="6E0072"/>
                </a:solidFill>
                <a:latin typeface="Cleargothic-Xlight"/>
              </a:rPr>
              <a:t>®</a:t>
            </a:r>
            <a:r>
              <a:rPr lang="es-ES" dirty="0">
                <a:solidFill>
                  <a:srgbClr val="6E0072"/>
                </a:solidFill>
                <a:latin typeface="Cleargothic-Xlight"/>
              </a:rPr>
              <a:t> SmoothSilk</a:t>
            </a:r>
            <a:r>
              <a:rPr lang="es-ES" baseline="30000" dirty="0">
                <a:solidFill>
                  <a:srgbClr val="6E0072"/>
                </a:solidFill>
                <a:latin typeface="Cleargothic-Xlight"/>
              </a:rPr>
              <a:t>®</a:t>
            </a:r>
            <a:r>
              <a:rPr lang="es-ES" dirty="0">
                <a:solidFill>
                  <a:srgbClr val="6E0072"/>
                </a:solidFill>
                <a:latin typeface="Cleargothic-Xlight"/>
              </a:rPr>
              <a:t>/SilkSurface</a:t>
            </a:r>
            <a:r>
              <a:rPr lang="es-ES" baseline="30000" dirty="0">
                <a:solidFill>
                  <a:srgbClr val="6E0072"/>
                </a:solidFill>
                <a:latin typeface="Cleargothic-Xlight"/>
              </a:rPr>
              <a:t>®</a:t>
            </a:r>
            <a:endParaRPr lang="en-US" baseline="30000" dirty="0">
              <a:solidFill>
                <a:srgbClr val="6E0072"/>
              </a:solidFill>
              <a:latin typeface="Cleargothic-Xlight"/>
            </a:endParaRPr>
          </a:p>
        </p:txBody>
      </p:sp>
      <p:sp>
        <p:nvSpPr>
          <p:cNvPr id="4" name="Cuadro de texto 38">
            <a:extLst>
              <a:ext uri="{FF2B5EF4-FFF2-40B4-BE49-F238E27FC236}">
                <a16:creationId xmlns:a16="http://schemas.microsoft.com/office/drawing/2014/main" id="{CC6C4E3D-BB41-4477-A21C-EC3D33F2106D}"/>
              </a:ext>
            </a:extLst>
          </p:cNvPr>
          <p:cNvSpPr txBox="1"/>
          <p:nvPr/>
        </p:nvSpPr>
        <p:spPr>
          <a:xfrm>
            <a:off x="6497310" y="8238266"/>
            <a:ext cx="9278399" cy="830997"/>
          </a:xfrm>
          <a:prstGeom prst="rect">
            <a:avLst/>
          </a:prstGeom>
          <a:noFill/>
        </p:spPr>
        <p:txBody>
          <a:bodyPr wrap="square" rtlCol="0">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a:defRPr sz="2400">
                <a:solidFill>
                  <a:schemeClr val="bg2"/>
                </a:solidFill>
              </a:defRPr>
            </a:lvl1pPr>
          </a:lstStyle>
          <a:p>
            <a:r>
              <a:rPr lang="en-US" dirty="0" err="1">
                <a:solidFill>
                  <a:schemeClr val="tx1">
                    <a:lumMod val="75000"/>
                    <a:lumOff val="25000"/>
                  </a:schemeClr>
                </a:solidFill>
              </a:rPr>
              <a:t>SmoothSilk</a:t>
            </a:r>
            <a:r>
              <a:rPr lang="en-US" baseline="30000" dirty="0">
                <a:solidFill>
                  <a:schemeClr val="tx1">
                    <a:lumMod val="75000"/>
                    <a:lumOff val="25000"/>
                  </a:schemeClr>
                </a:solidFill>
              </a:rPr>
              <a:t>®</a:t>
            </a:r>
            <a:r>
              <a:rPr lang="en-US" dirty="0">
                <a:solidFill>
                  <a:schemeClr val="tx1">
                    <a:lumMod val="75000"/>
                    <a:lumOff val="25000"/>
                  </a:schemeClr>
                </a:solidFill>
              </a:rPr>
              <a:t>/</a:t>
            </a:r>
            <a:r>
              <a:rPr lang="en-US" dirty="0" err="1">
                <a:solidFill>
                  <a:schemeClr val="tx1">
                    <a:lumMod val="75000"/>
                    <a:lumOff val="25000"/>
                  </a:schemeClr>
                </a:solidFill>
              </a:rPr>
              <a:t>SilkSurface</a:t>
            </a:r>
            <a:r>
              <a:rPr lang="en-US" baseline="30000" dirty="0">
                <a:solidFill>
                  <a:schemeClr val="tx1">
                    <a:lumMod val="75000"/>
                    <a:lumOff val="25000"/>
                  </a:schemeClr>
                </a:solidFill>
              </a:rPr>
              <a:t>®</a:t>
            </a:r>
            <a:r>
              <a:rPr lang="en-US" dirty="0">
                <a:solidFill>
                  <a:schemeClr val="tx1">
                    <a:lumMod val="75000"/>
                    <a:lumOff val="25000"/>
                  </a:schemeClr>
                </a:solidFill>
              </a:rPr>
              <a:t> 3D topography view taken with </a:t>
            </a:r>
            <a:r>
              <a:rPr lang="en-US" dirty="0" err="1">
                <a:solidFill>
                  <a:schemeClr val="tx1">
                    <a:lumMod val="75000"/>
                    <a:lumOff val="25000"/>
                  </a:schemeClr>
                </a:solidFill>
              </a:rPr>
              <a:t>uSurf</a:t>
            </a:r>
            <a:r>
              <a:rPr lang="en-US" dirty="0">
                <a:solidFill>
                  <a:schemeClr val="tx1">
                    <a:lumMod val="75000"/>
                    <a:lumOff val="25000"/>
                  </a:schemeClr>
                </a:solidFill>
              </a:rPr>
              <a:t> Mobile </a:t>
            </a:r>
            <a:r>
              <a:rPr lang="en-US" dirty="0" err="1">
                <a:solidFill>
                  <a:schemeClr val="tx1">
                    <a:lumMod val="75000"/>
                    <a:lumOff val="25000"/>
                  </a:schemeClr>
                </a:solidFill>
              </a:rPr>
              <a:t>Profilometer</a:t>
            </a:r>
            <a:r>
              <a:rPr lang="en-US" dirty="0">
                <a:solidFill>
                  <a:schemeClr val="tx1">
                    <a:lumMod val="75000"/>
                    <a:lumOff val="25000"/>
                  </a:schemeClr>
                </a:solidFill>
              </a:rPr>
              <a:t> per ISO 25178-2:2012</a:t>
            </a:r>
            <a:endParaRPr lang="es-ES" dirty="0">
              <a:solidFill>
                <a:schemeClr val="tx1">
                  <a:lumMod val="75000"/>
                  <a:lumOff val="25000"/>
                </a:schemeClr>
              </a:solidFill>
            </a:endParaRPr>
          </a:p>
        </p:txBody>
      </p:sp>
      <p:grpSp>
        <p:nvGrpSpPr>
          <p:cNvPr id="5" name="Grupo 5">
            <a:extLst>
              <a:ext uri="{FF2B5EF4-FFF2-40B4-BE49-F238E27FC236}">
                <a16:creationId xmlns:a16="http://schemas.microsoft.com/office/drawing/2014/main" id="{E49CBA6E-6248-407D-BDBC-4E545BC18825}"/>
              </a:ext>
            </a:extLst>
          </p:cNvPr>
          <p:cNvGrpSpPr/>
          <p:nvPr/>
        </p:nvGrpSpPr>
        <p:grpSpPr>
          <a:xfrm>
            <a:off x="16519949" y="3722255"/>
            <a:ext cx="5970597" cy="4654418"/>
            <a:chOff x="162485" y="-67793"/>
            <a:chExt cx="2609782" cy="2683418"/>
          </a:xfrm>
        </p:grpSpPr>
        <p:sp>
          <p:nvSpPr>
            <p:cNvPr id="6" name="Cuadro de texto 283">
              <a:extLst>
                <a:ext uri="{FF2B5EF4-FFF2-40B4-BE49-F238E27FC236}">
                  <a16:creationId xmlns:a16="http://schemas.microsoft.com/office/drawing/2014/main" id="{1CAB5E15-326E-44B5-9E2F-07AD558A7271}"/>
                </a:ext>
              </a:extLst>
            </p:cNvPr>
            <p:cNvSpPr txBox="1"/>
            <p:nvPr/>
          </p:nvSpPr>
          <p:spPr>
            <a:xfrm>
              <a:off x="162485" y="2295525"/>
              <a:ext cx="2609782" cy="320100"/>
            </a:xfrm>
            <a:prstGeom prst="rect">
              <a:avLst/>
            </a:prstGeom>
            <a:noFill/>
          </p:spPr>
          <p:txBody>
            <a:bodyPr wrap="square" rtlCol="0">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a:defRPr sz="2400">
                  <a:solidFill>
                    <a:schemeClr val="bg2"/>
                  </a:solidFill>
                </a:defRPr>
              </a:lvl1pPr>
            </a:lstStyle>
            <a:p>
              <a:r>
                <a:rPr lang="en-US" err="1">
                  <a:solidFill>
                    <a:schemeClr val="tx1">
                      <a:lumMod val="75000"/>
                      <a:lumOff val="25000"/>
                    </a:schemeClr>
                  </a:solidFill>
                </a:rPr>
                <a:t>SmoothSilk</a:t>
              </a:r>
              <a:r>
                <a:rPr lang="en-US" baseline="30000">
                  <a:solidFill>
                    <a:schemeClr val="tx1">
                      <a:lumMod val="75000"/>
                      <a:lumOff val="25000"/>
                    </a:schemeClr>
                  </a:solidFill>
                </a:rPr>
                <a:t>®</a:t>
              </a:r>
              <a:r>
                <a:rPr lang="en-US">
                  <a:solidFill>
                    <a:schemeClr val="tx1">
                      <a:lumMod val="75000"/>
                      <a:lumOff val="25000"/>
                    </a:schemeClr>
                  </a:solidFill>
                </a:rPr>
                <a:t>/</a:t>
              </a:r>
              <a:r>
                <a:rPr lang="en-US" err="1">
                  <a:solidFill>
                    <a:schemeClr val="tx1">
                      <a:lumMod val="75000"/>
                      <a:lumOff val="25000"/>
                    </a:schemeClr>
                  </a:solidFill>
                </a:rPr>
                <a:t>SilkSurface</a:t>
              </a:r>
              <a:r>
                <a:rPr lang="en-US" baseline="30000">
                  <a:solidFill>
                    <a:schemeClr val="tx1">
                      <a:lumMod val="75000"/>
                      <a:lumOff val="25000"/>
                    </a:schemeClr>
                  </a:solidFill>
                </a:rPr>
                <a:t>®</a:t>
              </a:r>
              <a:r>
                <a:rPr lang="en-US">
                  <a:solidFill>
                    <a:schemeClr val="tx1">
                      <a:lumMod val="75000"/>
                      <a:lumOff val="25000"/>
                    </a:schemeClr>
                  </a:solidFill>
                </a:rPr>
                <a:t> SEM image at a scale of 1 mm and 55X magnification</a:t>
              </a:r>
              <a:endParaRPr lang="es-ES">
                <a:solidFill>
                  <a:schemeClr val="tx1">
                    <a:lumMod val="75000"/>
                    <a:lumOff val="25000"/>
                  </a:schemeClr>
                </a:solidFill>
              </a:endParaRPr>
            </a:p>
          </p:txBody>
        </p:sp>
        <p:pic>
          <p:nvPicPr>
            <p:cNvPr id="7" name="Imagen 9" descr="C:\Users\yelizondo\AppData\Local\Microsoft\Windows\INetCacheContent.Word\A5-1.tif">
              <a:extLst>
                <a:ext uri="{FF2B5EF4-FFF2-40B4-BE49-F238E27FC236}">
                  <a16:creationId xmlns:a16="http://schemas.microsoft.com/office/drawing/2014/main" id="{364C92FA-6A88-495A-81BD-48E0456C584D}"/>
                </a:ext>
              </a:extLst>
            </p:cNvPr>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bwMode="auto">
            <a:xfrm>
              <a:off x="162485" y="-67793"/>
              <a:ext cx="2609782" cy="2306168"/>
            </a:xfrm>
            <a:prstGeom prst="rect">
              <a:avLst/>
            </a:prstGeom>
            <a:noFill/>
            <a:ln>
              <a:noFill/>
            </a:ln>
          </p:spPr>
        </p:pic>
      </p:grpSp>
      <p:pic>
        <p:nvPicPr>
          <p:cNvPr id="8" name="Imagen 8">
            <a:extLst>
              <a:ext uri="{FF2B5EF4-FFF2-40B4-BE49-F238E27FC236}">
                <a16:creationId xmlns:a16="http://schemas.microsoft.com/office/drawing/2014/main" id="{8BEE0A8A-20E0-4F80-AD7A-8289AF52E7E0}"/>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8594775" y="3722255"/>
            <a:ext cx="5675407" cy="3902568"/>
          </a:xfrm>
          <a:prstGeom prst="rect">
            <a:avLst/>
          </a:prstGeom>
        </p:spPr>
      </p:pic>
      <p:pic>
        <p:nvPicPr>
          <p:cNvPr id="2" name="Picture 1"/>
          <p:cNvPicPr>
            <a:picLocks noChangeAspect="1"/>
          </p:cNvPicPr>
          <p:nvPr/>
        </p:nvPicPr>
        <p:blipFill>
          <a:blip r:embed="rId5"/>
          <a:stretch>
            <a:fillRect/>
          </a:stretch>
        </p:blipFill>
        <p:spPr>
          <a:xfrm>
            <a:off x="1065607" y="3434733"/>
            <a:ext cx="6218459" cy="6218459"/>
          </a:xfrm>
          <a:prstGeom prst="rect">
            <a:avLst/>
          </a:prstGeom>
        </p:spPr>
      </p:pic>
    </p:spTree>
    <p:extLst>
      <p:ext uri="{BB962C8B-B14F-4D97-AF65-F5344CB8AC3E}">
        <p14:creationId xmlns:p14="http://schemas.microsoft.com/office/powerpoint/2010/main" val="831427053"/>
      </p:ext>
    </p:extLst>
  </p:cSld>
  <p:clrMapOvr>
    <a:masterClrMapping/>
  </p:clrMapOvr>
  <p:transition spd="med"/>
</p:sld>
</file>

<file path=ppt/theme/theme1.xml><?xml version="1.0" encoding="utf-8"?>
<a:theme xmlns:a="http://schemas.openxmlformats.org/drawingml/2006/main" name="1_New_Template1">
  <a:themeElements>
    <a:clrScheme name="New_Template1">
      <a:dk1>
        <a:srgbClr val="000000"/>
      </a:dk1>
      <a:lt1>
        <a:srgbClr val="FFFFFF"/>
      </a:lt1>
      <a:dk2>
        <a:srgbClr val="4F4F4F"/>
      </a:dk2>
      <a:lt2>
        <a:srgbClr val="BFBFBF"/>
      </a:lt2>
      <a:accent1>
        <a:srgbClr val="1B6BBC"/>
      </a:accent1>
      <a:accent2>
        <a:srgbClr val="42AAC9"/>
      </a:accent2>
      <a:accent3>
        <a:srgbClr val="518C15"/>
      </a:accent3>
      <a:accent4>
        <a:srgbClr val="DE9000"/>
      </a:accent4>
      <a:accent5>
        <a:srgbClr val="DB2800"/>
      </a:accent5>
      <a:accent6>
        <a:srgbClr val="B130C2"/>
      </a:accent6>
      <a:hlink>
        <a:srgbClr val="0000FF"/>
      </a:hlink>
      <a:folHlink>
        <a:srgbClr val="FF00FF"/>
      </a:folHlink>
    </a:clrScheme>
    <a:fontScheme name="New_Template1">
      <a:majorFont>
        <a:latin typeface="Cleargothic-Xlight"/>
        <a:ea typeface="Cleargothic-Xlight"/>
        <a:cs typeface="Cleargothic-Xlight"/>
      </a:majorFont>
      <a:minorFont>
        <a:latin typeface="Avenir Medium"/>
        <a:ea typeface="Avenir Medium"/>
        <a:cs typeface="Avenir Medium"/>
      </a:minorFont>
    </a:fontScheme>
    <a:fmtScheme name="New_Template1">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hueOff val="450000"/>
            <a:satOff val="-18071"/>
            <a:lumOff val="-14609"/>
          </a:schemeClr>
        </a:solid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3200" b="0" i="0" u="none" strike="noStrike" cap="all" spc="512" normalizeH="0" baseline="0">
            <a:ln>
              <a:noFill/>
            </a:ln>
            <a:solidFill>
              <a:srgbClr val="FFFFFF"/>
            </a:solidFill>
            <a:effectLst/>
            <a:uFillTx/>
            <a:latin typeface="+mn-lt"/>
            <a:ea typeface="+mn-ea"/>
            <a:cs typeface="+mn-cs"/>
            <a:sym typeface="Avenir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FFFFFF"/>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5600" b="0" i="0" u="none" strike="noStrike" cap="none" spc="0" normalizeH="0" baseline="0">
            <a:ln>
              <a:noFill/>
            </a:ln>
            <a:solidFill>
              <a:srgbClr val="FFFFFF"/>
            </a:solidFill>
            <a:effectLst/>
            <a:uFillTx/>
            <a:latin typeface="Avenir Light"/>
            <a:ea typeface="Avenir Light"/>
            <a:cs typeface="Avenir Light"/>
            <a:sym typeface="Avenir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New_Template1">
  <a:themeElements>
    <a:clrScheme name="New_Template1">
      <a:dk1>
        <a:srgbClr val="000000"/>
      </a:dk1>
      <a:lt1>
        <a:srgbClr val="FFFFFF"/>
      </a:lt1>
      <a:dk2>
        <a:srgbClr val="4F4F4F"/>
      </a:dk2>
      <a:lt2>
        <a:srgbClr val="BFBFBF"/>
      </a:lt2>
      <a:accent1>
        <a:srgbClr val="1B6BBC"/>
      </a:accent1>
      <a:accent2>
        <a:srgbClr val="42AAC9"/>
      </a:accent2>
      <a:accent3>
        <a:srgbClr val="518C15"/>
      </a:accent3>
      <a:accent4>
        <a:srgbClr val="DE9000"/>
      </a:accent4>
      <a:accent5>
        <a:srgbClr val="DB2800"/>
      </a:accent5>
      <a:accent6>
        <a:srgbClr val="B130C2"/>
      </a:accent6>
      <a:hlink>
        <a:srgbClr val="0000FF"/>
      </a:hlink>
      <a:folHlink>
        <a:srgbClr val="FF00FF"/>
      </a:folHlink>
    </a:clrScheme>
    <a:fontScheme name="New_Template1">
      <a:majorFont>
        <a:latin typeface="Cleargothic-Xlight"/>
        <a:ea typeface="Cleargothic-Xlight"/>
        <a:cs typeface="Cleargothic-Xlight"/>
      </a:majorFont>
      <a:minorFont>
        <a:latin typeface="Avenir Medium"/>
        <a:ea typeface="Avenir Medium"/>
        <a:cs typeface="Avenir Medium"/>
      </a:minorFont>
    </a:fontScheme>
    <a:fmtScheme name="New_Template1">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hueOff val="450000"/>
            <a:satOff val="-18071"/>
            <a:lumOff val="-14609"/>
          </a:schemeClr>
        </a:solid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3200" b="0" i="0" u="none" strike="noStrike" cap="all" spc="512" normalizeH="0" baseline="0">
            <a:ln>
              <a:noFill/>
            </a:ln>
            <a:solidFill>
              <a:srgbClr val="FFFFFF"/>
            </a:solidFill>
            <a:effectLst/>
            <a:uFillTx/>
            <a:latin typeface="+mn-lt"/>
            <a:ea typeface="+mn-ea"/>
            <a:cs typeface="+mn-cs"/>
            <a:sym typeface="Avenir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FFFFFF"/>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5600" b="0" i="0" u="none" strike="noStrike" cap="none" spc="0" normalizeH="0" baseline="0">
            <a:ln>
              <a:noFill/>
            </a:ln>
            <a:solidFill>
              <a:srgbClr val="FFFFFF"/>
            </a:solidFill>
            <a:effectLst/>
            <a:uFillTx/>
            <a:latin typeface="Avenir Light"/>
            <a:ea typeface="Avenir Light"/>
            <a:cs typeface="Avenir Light"/>
            <a:sym typeface="Avenir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4.xml><?xml version="1.0" encoding="utf-8"?>
<a:theme xmlns:a="http://schemas.openxmlformats.org/drawingml/2006/main" name="New_Template1">
  <a:themeElements>
    <a:clrScheme name="New_Template1">
      <a:dk1>
        <a:srgbClr val="000000"/>
      </a:dk1>
      <a:lt1>
        <a:srgbClr val="FFFFFF"/>
      </a:lt1>
      <a:dk2>
        <a:srgbClr val="4F4F4F"/>
      </a:dk2>
      <a:lt2>
        <a:srgbClr val="BFBFBF"/>
      </a:lt2>
      <a:accent1>
        <a:srgbClr val="1B6BBC"/>
      </a:accent1>
      <a:accent2>
        <a:srgbClr val="42AAC9"/>
      </a:accent2>
      <a:accent3>
        <a:srgbClr val="518C15"/>
      </a:accent3>
      <a:accent4>
        <a:srgbClr val="DE9000"/>
      </a:accent4>
      <a:accent5>
        <a:srgbClr val="DB2800"/>
      </a:accent5>
      <a:accent6>
        <a:srgbClr val="B130C2"/>
      </a:accent6>
      <a:hlink>
        <a:srgbClr val="0000FF"/>
      </a:hlink>
      <a:folHlink>
        <a:srgbClr val="FF00FF"/>
      </a:folHlink>
    </a:clrScheme>
    <a:fontScheme name="New_Template1">
      <a:majorFont>
        <a:latin typeface="Cleargothic-Xlight"/>
        <a:ea typeface="Cleargothic-Xlight"/>
        <a:cs typeface="Cleargothic-Xlight"/>
      </a:majorFont>
      <a:minorFont>
        <a:latin typeface="Avenir Medium"/>
        <a:ea typeface="Avenir Medium"/>
        <a:cs typeface="Avenir Medium"/>
      </a:minorFont>
    </a:fontScheme>
    <a:fmtScheme name="New_Template1">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hueOff val="450000"/>
            <a:satOff val="-18071"/>
            <a:lumOff val="-14609"/>
          </a:schemeClr>
        </a:solid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3200" b="0" i="0" u="none" strike="noStrike" cap="all" spc="512" normalizeH="0" baseline="0">
            <a:ln>
              <a:noFill/>
            </a:ln>
            <a:solidFill>
              <a:srgbClr val="FFFFFF"/>
            </a:solidFill>
            <a:effectLst/>
            <a:uFillTx/>
            <a:latin typeface="+mn-lt"/>
            <a:ea typeface="+mn-ea"/>
            <a:cs typeface="+mn-cs"/>
            <a:sym typeface="Avenir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FFFFFF"/>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5600" b="0" i="0" u="none" strike="noStrike" cap="none" spc="0" normalizeH="0" baseline="0">
            <a:ln>
              <a:noFill/>
            </a:ln>
            <a:solidFill>
              <a:srgbClr val="FFFFFF"/>
            </a:solidFill>
            <a:effectLst/>
            <a:uFillTx/>
            <a:latin typeface="Avenir Light"/>
            <a:ea typeface="Avenir Light"/>
            <a:cs typeface="Avenir Light"/>
            <a:sym typeface="Avenir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o" ma:contentTypeID="0x01010047E6AA19F630B240ADADED9B0B21FF54" ma:contentTypeVersion="7" ma:contentTypeDescription="Crear nuevo documento." ma:contentTypeScope="" ma:versionID="3fc4085940a356e647a10415617547a4">
  <xsd:schema xmlns:xsd="http://www.w3.org/2001/XMLSchema" xmlns:xs="http://www.w3.org/2001/XMLSchema" xmlns:p="http://schemas.microsoft.com/office/2006/metadata/properties" xmlns:ns2="e6e57942-ab5d-4112-88a3-332c4e07e89a" xmlns:ns3="b7491c67-86b7-4a83-aa63-0ab2e86b6874" targetNamespace="http://schemas.microsoft.com/office/2006/metadata/properties" ma:root="true" ma:fieldsID="b25ea4d2a59b5080d5e8873a06264883" ns2:_="" ns3:_="">
    <xsd:import namespace="e6e57942-ab5d-4112-88a3-332c4e07e89a"/>
    <xsd:import namespace="b7491c67-86b7-4a83-aa63-0ab2e86b6874"/>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DateTaken" minOccurs="0"/>
                <xsd:element ref="ns2:MediaServiceLocation" minOccurs="0"/>
                <xsd:element ref="ns3:SharedWithUsers" minOccurs="0"/>
                <xsd:element ref="ns3: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e6e57942-ab5d-4112-88a3-332c4e07e89a" elementFormDefault="qualified">
    <xsd:import namespace="http://schemas.microsoft.com/office/2006/documentManagement/types"/>
    <xsd:import namespace="http://schemas.microsoft.com/office/infopath/2007/PartnerControls"/>
    <xsd:element name="MediaServiceMetadata" ma:index="8" nillable="true" ma:displayName="MediaServiceMetadata" ma:description="" ma:hidden="true" ma:internalName="MediaServiceMetadata" ma:readOnly="true">
      <xsd:simpleType>
        <xsd:restriction base="dms:Note"/>
      </xsd:simpleType>
    </xsd:element>
    <xsd:element name="MediaServiceFastMetadata" ma:index="9" nillable="true" ma:displayName="MediaServiceFastMetadata" ma:description="" ma:hidden="true" ma:internalName="MediaServiceFastMetadata" ma:readOnly="true">
      <xsd:simpleType>
        <xsd:restriction base="dms:Note"/>
      </xsd:simpleType>
    </xsd:element>
    <xsd:element name="MediaServiceAutoTags" ma:index="10" nillable="true" ma:displayName="MediaServiceAutoTags" ma:description="" ma:internalName="MediaServiceAutoTags" ma:readOnly="true">
      <xsd:simpleType>
        <xsd:restriction base="dms:Text"/>
      </xsd:simpleType>
    </xsd:element>
    <xsd:element name="MediaServiceDateTaken" ma:index="11" nillable="true" ma:displayName="MediaServiceDateTaken" ma:description="" ma:hidden="true" ma:internalName="MediaServiceDateTaken" ma:readOnly="true">
      <xsd:simpleType>
        <xsd:restriction base="dms:Text"/>
      </xsd:simpleType>
    </xsd:element>
    <xsd:element name="MediaServiceLocation" ma:index="12" nillable="true" ma:displayName="MediaServiceLocation" ma:description=""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b7491c67-86b7-4a83-aa63-0ab2e86b6874" elementFormDefault="qualified">
    <xsd:import namespace="http://schemas.microsoft.com/office/2006/documentManagement/types"/>
    <xsd:import namespace="http://schemas.microsoft.com/office/infopath/2007/PartnerControls"/>
    <xsd:element name="SharedWithUsers" ma:index="13" nillable="true" ma:displayName="Compartido c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Detalles de uso compartido"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ipo de contenido"/>
        <xsd:element ref="dc:title" minOccurs="0" maxOccurs="1" ma:index="4" ma:displayName="Título"/>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42485CDC-72C7-4091-9151-2C8714D22573}">
  <ds:schemaRefs>
    <ds:schemaRef ds:uri="b7491c67-86b7-4a83-aa63-0ab2e86b6874"/>
    <ds:schemaRef ds:uri="e6e57942-ab5d-4112-88a3-332c4e07e89a"/>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1748FA92-73BF-492A-838E-C745AB184408}">
  <ds:schemaRefs>
    <ds:schemaRef ds:uri="http://schemas.microsoft.com/sharepoint/v3/contenttype/forms"/>
  </ds:schemaRefs>
</ds:datastoreItem>
</file>

<file path=customXml/itemProps3.xml><?xml version="1.0" encoding="utf-8"?>
<ds:datastoreItem xmlns:ds="http://schemas.openxmlformats.org/officeDocument/2006/customXml" ds:itemID="{06F032D0-246F-491C-AE0B-94740C50E550}">
  <ds:schemaRefs>
    <ds:schemaRef ds:uri="http://schemas.microsoft.com/office/2006/metadata/properties"/>
    <ds:schemaRef ds:uri="http://schemas.openxmlformats.org/package/2006/metadata/core-properties"/>
    <ds:schemaRef ds:uri="http://purl.org/dc/terms/"/>
    <ds:schemaRef ds:uri="http://schemas.microsoft.com/office/2006/documentManagement/types"/>
    <ds:schemaRef ds:uri="http://schemas.microsoft.com/office/infopath/2007/PartnerControls"/>
    <ds:schemaRef ds:uri="http://purl.org/dc/dcmitype/"/>
    <ds:schemaRef ds:uri="b7491c67-86b7-4a83-aa63-0ab2e86b6874"/>
    <ds:schemaRef ds:uri="http://purl.org/dc/elements/1.1/"/>
    <ds:schemaRef ds:uri="e6e57942-ab5d-4112-88a3-332c4e07e89a"/>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otalTime>1747</TotalTime>
  <Words>3303</Words>
  <Application>Microsoft Office PowerPoint</Application>
  <PresentationFormat>Custom</PresentationFormat>
  <Paragraphs>234</Paragraphs>
  <Slides>51</Slides>
  <Notes>45</Notes>
  <HiddenSlides>0</HiddenSlides>
  <MMClips>0</MMClips>
  <ScaleCrop>false</ScaleCrop>
  <HeadingPairs>
    <vt:vector size="6" baseType="variant">
      <vt:variant>
        <vt:lpstr>Fonts Used</vt:lpstr>
      </vt:variant>
      <vt:variant>
        <vt:i4>19</vt:i4>
      </vt:variant>
      <vt:variant>
        <vt:lpstr>Theme</vt:lpstr>
      </vt:variant>
      <vt:variant>
        <vt:i4>3</vt:i4>
      </vt:variant>
      <vt:variant>
        <vt:lpstr>Slide Titles</vt:lpstr>
      </vt:variant>
      <vt:variant>
        <vt:i4>51</vt:i4>
      </vt:variant>
    </vt:vector>
  </HeadingPairs>
  <TitlesOfParts>
    <vt:vector size="73" baseType="lpstr">
      <vt:lpstr>Arial</vt:lpstr>
      <vt:lpstr>Avenir Black</vt:lpstr>
      <vt:lpstr>Avenir Book</vt:lpstr>
      <vt:lpstr>Avenir Book Oblique</vt:lpstr>
      <vt:lpstr>Avenir Heavy</vt:lpstr>
      <vt:lpstr>Avenir Light</vt:lpstr>
      <vt:lpstr>Avenir Light Oblique</vt:lpstr>
      <vt:lpstr>Avenir LT Std 35 Light</vt:lpstr>
      <vt:lpstr>Avenir Medium</vt:lpstr>
      <vt:lpstr>Avenir Roman</vt:lpstr>
      <vt:lpstr>Avenir-Black</vt:lpstr>
      <vt:lpstr>Bahnschrift Light SemiCondensed</vt:lpstr>
      <vt:lpstr>Calibri</vt:lpstr>
      <vt:lpstr>Cleargothic-Light</vt:lpstr>
      <vt:lpstr>Cleargothic-Regular</vt:lpstr>
      <vt:lpstr>Cleargothic-Xlight</vt:lpstr>
      <vt:lpstr>Helvetica</vt:lpstr>
      <vt:lpstr>Helvetica Light</vt:lpstr>
      <vt:lpstr>Helvetica Neue</vt:lpstr>
      <vt:lpstr>1_New_Template1</vt:lpstr>
      <vt:lpstr>Office Theme</vt:lpstr>
      <vt:lpstr>2_New_Template1</vt:lpstr>
      <vt:lpstr>PowerPoint Presentation</vt:lpstr>
      <vt:lpstr>Breast Implant Choices and Trends in Australia</vt:lpstr>
      <vt:lpstr>Smooth Round Implants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Analysis to quantify macrophages in tissue capsules surrounding implants</vt:lpstr>
      <vt:lpstr>PowerPoint Presentation</vt:lpstr>
      <vt:lpstr>PowerPoint Presentation</vt:lpstr>
      <vt:lpstr>PowerPoint Presentation</vt:lpstr>
      <vt:lpstr>PowerPoint Presentation</vt:lpstr>
      <vt:lpstr>PowerPoint Presentation</vt:lpstr>
      <vt:lpstr>PowerPoint Presentation</vt:lpstr>
      <vt:lpstr>TrueTissue™ Dynamics: TrueMonobloc®  Designed to Improve Mechanical Performance and Facilitate Implant Insertion</vt:lpstr>
      <vt:lpstr>TrueTissue Technology™: Shell to gel interphase</vt:lpstr>
      <vt:lpstr>TrueTissue Technology™: Shell to gel interphase</vt:lpstr>
      <vt:lpstr>Rheology: The Study of the Matter of Flow</vt:lpstr>
      <vt:lpstr>Cohesivity</vt:lpstr>
      <vt:lpstr>Viscosity</vt:lpstr>
      <vt:lpstr>Elasticity</vt:lpstr>
      <vt:lpstr>Viscoelasticity</vt:lpstr>
      <vt:lpstr>PowerPoint Presentation</vt:lpstr>
      <vt:lpstr>Motiva Ergonomix® ProgressiveGel™ ULTIMA® for Dynamic Movement</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Niamh Corduff</dc:creator>
  <cp:lastModifiedBy>Niamh Corduff</cp:lastModifiedBy>
  <cp:revision>70</cp:revision>
  <dcterms:modified xsi:type="dcterms:W3CDTF">2018-11-03T10:55:17Z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0x01010047E6AA19F630B240ADADED9B0B21FF54</vt:lpwstr>
  </property>
</Properties>
</file>